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7" r:id="rId3"/>
    <p:sldId id="258" r:id="rId4"/>
    <p:sldId id="260" r:id="rId5"/>
    <p:sldId id="270" r:id="rId6"/>
    <p:sldId id="262" r:id="rId7"/>
    <p:sldId id="261" r:id="rId8"/>
    <p:sldId id="263" r:id="rId9"/>
    <p:sldId id="276" r:id="rId10"/>
    <p:sldId id="274" r:id="rId11"/>
    <p:sldId id="264" r:id="rId12"/>
    <p:sldId id="272" r:id="rId13"/>
    <p:sldId id="273" r:id="rId14"/>
    <p:sldId id="275" r:id="rId15"/>
    <p:sldId id="265" r:id="rId16"/>
    <p:sldId id="268" r:id="rId1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2CC36-A384-D7FC-0D3F-F6272E1B0ABD}" v="214" dt="2022-08-03T17:53:04.637"/>
    <p1510:client id="{20C041AC-4C17-A689-8A86-CF1B894B1942}" v="90" dt="2022-08-03T14:19:49.751"/>
    <p1510:client id="{A93F59C3-1DA7-8BB4-C624-34380AA3A412}" v="5" dt="2022-08-03T14:17:09.621"/>
    <p1510:client id="{B98834E2-5438-8980-E901-430C55F6DF39}" v="3" dt="2022-08-03T14:30:59.477"/>
    <p1510:client id="{C0B2A5A5-B92D-9369-49D8-A70F2064F400}" v="223" dt="2022-08-03T18:32:56.734"/>
    <p1510:client id="{D181CD7F-6843-70A0-580C-C0A1628F891E}" v="411" dt="2022-08-03T12:37:19.168"/>
    <p1510:client id="{E9304005-3FC7-4B08-B38C-26AD3BD23260}" v="371" dt="2022-08-03T10:26:12.322"/>
    <p1510:client id="{FFBA233A-B986-C436-0FF0-33CF75CCC5B6}" v="614" dt="2022-08-03T18:35:00.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chand - [CB.EN.U4CCE20024]" userId="S::cb.en.u4cce20024@cb.students.amrita.edu::31b78223-c477-4e2a-9992-d72ea1a6f3a2" providerId="AD" clId="Web-{D181CD7F-6843-70A0-580C-C0A1628F891E}"/>
    <pc:docChg chg="addSld delSld modSld sldOrd addMainMaster delMainMaster">
      <pc:chgData name="Hemchand - [CB.EN.U4CCE20024]" userId="S::cb.en.u4cce20024@cb.students.amrita.edu::31b78223-c477-4e2a-9992-d72ea1a6f3a2" providerId="AD" clId="Web-{D181CD7F-6843-70A0-580C-C0A1628F891E}" dt="2022-08-03T12:37:34.668" v="491"/>
      <pc:docMkLst>
        <pc:docMk/>
      </pc:docMkLst>
      <pc:sldChg chg="addSp delSp modSp mod setBg modClrScheme setClrOvrMap delDesignElem chgLayout">
        <pc:chgData name="Hemchand - [CB.EN.U4CCE20024]" userId="S::cb.en.u4cce20024@cb.students.amrita.edu::31b78223-c477-4e2a-9992-d72ea1a6f3a2" providerId="AD" clId="Web-{D181CD7F-6843-70A0-580C-C0A1628F891E}" dt="2022-08-03T12:10:12.295" v="421" actId="20577"/>
        <pc:sldMkLst>
          <pc:docMk/>
          <pc:sldMk cId="109857222" sldId="256"/>
        </pc:sldMkLst>
        <pc:spChg chg="mod ord">
          <ac:chgData name="Hemchand - [CB.EN.U4CCE20024]" userId="S::cb.en.u4cce20024@cb.students.amrita.edu::31b78223-c477-4e2a-9992-d72ea1a6f3a2" providerId="AD" clId="Web-{D181CD7F-6843-70A0-580C-C0A1628F891E}" dt="2022-08-03T12:10:12.295" v="421" actId="20577"/>
          <ac:spMkLst>
            <pc:docMk/>
            <pc:sldMk cId="109857222" sldId="256"/>
            <ac:spMk id="2" creationId="{00000000-0000-0000-0000-000000000000}"/>
          </ac:spMkLst>
        </pc:spChg>
        <pc:spChg chg="mod ord">
          <ac:chgData name="Hemchand - [CB.EN.U4CCE20024]" userId="S::cb.en.u4cce20024@cb.students.amrita.edu::31b78223-c477-4e2a-9992-d72ea1a6f3a2" providerId="AD" clId="Web-{D181CD7F-6843-70A0-580C-C0A1628F891E}" dt="2022-08-03T10:51:00.181" v="155"/>
          <ac:spMkLst>
            <pc:docMk/>
            <pc:sldMk cId="109857222" sldId="256"/>
            <ac:spMk id="3" creationId="{00000000-0000-0000-0000-000000000000}"/>
          </ac:spMkLst>
        </pc:spChg>
        <pc:spChg chg="add del">
          <ac:chgData name="Hemchand - [CB.EN.U4CCE20024]" userId="S::cb.en.u4cce20024@cb.students.amrita.edu::31b78223-c477-4e2a-9992-d72ea1a6f3a2" providerId="AD" clId="Web-{D181CD7F-6843-70A0-580C-C0A1628F891E}" dt="2022-08-03T10:48:00.944" v="126"/>
          <ac:spMkLst>
            <pc:docMk/>
            <pc:sldMk cId="109857222" sldId="256"/>
            <ac:spMk id="6" creationId="{31D248D0-90D8-4EAF-84EE-DA3868518829}"/>
          </ac:spMkLst>
        </pc:spChg>
        <pc:spChg chg="add del">
          <ac:chgData name="Hemchand - [CB.EN.U4CCE20024]" userId="S::cb.en.u4cce20024@cb.students.amrita.edu::31b78223-c477-4e2a-9992-d72ea1a6f3a2" providerId="AD" clId="Web-{D181CD7F-6843-70A0-580C-C0A1628F891E}" dt="2022-08-03T10:48:00.944" v="126"/>
          <ac:spMkLst>
            <pc:docMk/>
            <pc:sldMk cId="109857222" sldId="256"/>
            <ac:spMk id="7" creationId="{0775805F-9E56-4330-9EA3-04D38DCEC3F1}"/>
          </ac:spMkLst>
        </pc:spChg>
        <pc:spChg chg="del">
          <ac:chgData name="Hemchand - [CB.EN.U4CCE20024]" userId="S::cb.en.u4cce20024@cb.students.amrita.edu::31b78223-c477-4e2a-9992-d72ea1a6f3a2" providerId="AD" clId="Web-{D181CD7F-6843-70A0-580C-C0A1628F891E}" dt="2022-08-03T10:43:26.956" v="78"/>
          <ac:spMkLst>
            <pc:docMk/>
            <pc:sldMk cId="109857222" sldId="256"/>
            <ac:spMk id="9" creationId="{D6A5485D-4AF6-47BA-8BB1-44D0639B9FA6}"/>
          </ac:spMkLst>
        </pc:spChg>
        <pc:spChg chg="add del">
          <ac:chgData name="Hemchand - [CB.EN.U4CCE20024]" userId="S::cb.en.u4cce20024@cb.students.amrita.edu::31b78223-c477-4e2a-9992-d72ea1a6f3a2" providerId="AD" clId="Web-{D181CD7F-6843-70A0-580C-C0A1628F891E}" dt="2022-08-03T10:48:04.054" v="128"/>
          <ac:spMkLst>
            <pc:docMk/>
            <pc:sldMk cId="109857222" sldId="256"/>
            <ac:spMk id="10" creationId="{4E212B76-74CB-461F-90A3-EF4F2397A883}"/>
          </ac:spMkLst>
        </pc:spChg>
        <pc:spChg chg="del">
          <ac:chgData name="Hemchand - [CB.EN.U4CCE20024]" userId="S::cb.en.u4cce20024@cb.students.amrita.edu::31b78223-c477-4e2a-9992-d72ea1a6f3a2" providerId="AD" clId="Web-{D181CD7F-6843-70A0-580C-C0A1628F891E}" dt="2022-08-03T10:43:26.956" v="78"/>
          <ac:spMkLst>
            <pc:docMk/>
            <pc:sldMk cId="109857222" sldId="256"/>
            <ac:spMk id="11" creationId="{E9B141D4-C8D6-48AA-95E4-9D7277D2A93D}"/>
          </ac:spMkLst>
        </pc:spChg>
        <pc:spChg chg="add del">
          <ac:chgData name="Hemchand - [CB.EN.U4CCE20024]" userId="S::cb.en.u4cce20024@cb.students.amrita.edu::31b78223-c477-4e2a-9992-d72ea1a6f3a2" providerId="AD" clId="Web-{D181CD7F-6843-70A0-580C-C0A1628F891E}" dt="2022-08-03T10:48:04.054" v="128"/>
          <ac:spMkLst>
            <pc:docMk/>
            <pc:sldMk cId="109857222" sldId="256"/>
            <ac:spMk id="12" creationId="{81E746D0-4B37-4869-B2EF-79D5F0FFFBC9}"/>
          </ac:spMkLst>
        </pc:spChg>
        <pc:spChg chg="add del">
          <ac:chgData name="Hemchand - [CB.EN.U4CCE20024]" userId="S::cb.en.u4cce20024@cb.students.amrita.edu::31b78223-c477-4e2a-9992-d72ea1a6f3a2" providerId="AD" clId="Web-{D181CD7F-6843-70A0-580C-C0A1628F891E}" dt="2022-08-03T10:48:16.554" v="130"/>
          <ac:spMkLst>
            <pc:docMk/>
            <pc:sldMk cId="109857222" sldId="256"/>
            <ac:spMk id="13" creationId="{6C042684-2705-40BD-9104-A6B24CE1CA45}"/>
          </ac:spMkLst>
        </pc:spChg>
        <pc:spChg chg="add del">
          <ac:chgData name="Hemchand - [CB.EN.U4CCE20024]" userId="S::cb.en.u4cce20024@cb.students.amrita.edu::31b78223-c477-4e2a-9992-d72ea1a6f3a2" providerId="AD" clId="Web-{D181CD7F-6843-70A0-580C-C0A1628F891E}" dt="2022-08-03T10:48:16.554" v="130"/>
          <ac:spMkLst>
            <pc:docMk/>
            <pc:sldMk cId="109857222" sldId="256"/>
            <ac:spMk id="14" creationId="{2B109C5B-3B98-48EB-A942-8D11CEA374B6}"/>
          </ac:spMkLst>
        </pc:spChg>
        <pc:spChg chg="add del">
          <ac:chgData name="Hemchand - [CB.EN.U4CCE20024]" userId="S::cb.en.u4cce20024@cb.students.amrita.edu::31b78223-c477-4e2a-9992-d72ea1a6f3a2" providerId="AD" clId="Web-{D181CD7F-6843-70A0-580C-C0A1628F891E}" dt="2022-08-03T10:48:16.554" v="130"/>
          <ac:spMkLst>
            <pc:docMk/>
            <pc:sldMk cId="109857222" sldId="256"/>
            <ac:spMk id="15" creationId="{A9C389E4-003E-40C9-AC9E-ED821C16F525}"/>
          </ac:spMkLst>
        </pc:spChg>
        <pc:spChg chg="add del">
          <ac:chgData name="Hemchand - [CB.EN.U4CCE20024]" userId="S::cb.en.u4cce20024@cb.students.amrita.edu::31b78223-c477-4e2a-9992-d72ea1a6f3a2" providerId="AD" clId="Web-{D181CD7F-6843-70A0-580C-C0A1628F891E}" dt="2022-08-03T10:48:24.788" v="132"/>
          <ac:spMkLst>
            <pc:docMk/>
            <pc:sldMk cId="109857222" sldId="256"/>
            <ac:spMk id="17" creationId="{11CAC6F2-0806-417B-BF5D-5AEF6195FA49}"/>
          </ac:spMkLst>
        </pc:spChg>
        <pc:spChg chg="add del">
          <ac:chgData name="Hemchand - [CB.EN.U4CCE20024]" userId="S::cb.en.u4cce20024@cb.students.amrita.edu::31b78223-c477-4e2a-9992-d72ea1a6f3a2" providerId="AD" clId="Web-{D181CD7F-6843-70A0-580C-C0A1628F891E}" dt="2022-08-03T10:48:24.788" v="132"/>
          <ac:spMkLst>
            <pc:docMk/>
            <pc:sldMk cId="109857222" sldId="256"/>
            <ac:spMk id="18" creationId="{D4723B02-0AAB-4F6E-BA41-8ED99D559D93}"/>
          </ac:spMkLst>
        </pc:spChg>
        <pc:picChg chg="mod ord">
          <ac:chgData name="Hemchand - [CB.EN.U4CCE20024]" userId="S::cb.en.u4cce20024@cb.students.amrita.edu::31b78223-c477-4e2a-9992-d72ea1a6f3a2" providerId="AD" clId="Web-{D181CD7F-6843-70A0-580C-C0A1628F891E}" dt="2022-08-03T10:48:24.788" v="132"/>
          <ac:picMkLst>
            <pc:docMk/>
            <pc:sldMk cId="109857222" sldId="256"/>
            <ac:picMk id="4" creationId="{7C36AB33-7BF0-72CD-6238-B22ECAF03810}"/>
          </ac:picMkLst>
        </pc:picChg>
      </pc:sldChg>
      <pc:sldChg chg="addSp delSp modSp add del mod setBg modClrScheme setClrOvrMap delDesignElem chgLayout">
        <pc:chgData name="Hemchand - [CB.EN.U4CCE20024]" userId="S::cb.en.u4cce20024@cb.students.amrita.edu::31b78223-c477-4e2a-9992-d72ea1a6f3a2" providerId="AD" clId="Web-{D181CD7F-6843-70A0-580C-C0A1628F891E}" dt="2022-08-03T11:15:27.342" v="284" actId="20577"/>
        <pc:sldMkLst>
          <pc:docMk/>
          <pc:sldMk cId="878095342" sldId="257"/>
        </pc:sldMkLst>
        <pc:spChg chg="mod ord">
          <ac:chgData name="Hemchand - [CB.EN.U4CCE20024]" userId="S::cb.en.u4cce20024@cb.students.amrita.edu::31b78223-c477-4e2a-9992-d72ea1a6f3a2" providerId="AD" clId="Web-{D181CD7F-6843-70A0-580C-C0A1628F891E}" dt="2022-08-03T11:15:27.342" v="284" actId="20577"/>
          <ac:spMkLst>
            <pc:docMk/>
            <pc:sldMk cId="878095342" sldId="257"/>
            <ac:spMk id="2" creationId="{948D0DFD-A9E8-E7E8-FB97-F0B57B5A493D}"/>
          </ac:spMkLst>
        </pc:spChg>
        <pc:spChg chg="add del">
          <ac:chgData name="Hemchand - [CB.EN.U4CCE20024]" userId="S::cb.en.u4cce20024@cb.students.amrita.edu::31b78223-c477-4e2a-9992-d72ea1a6f3a2" providerId="AD" clId="Web-{D181CD7F-6843-70A0-580C-C0A1628F891E}" dt="2022-08-03T10:43:42.800" v="80"/>
          <ac:spMkLst>
            <pc:docMk/>
            <pc:sldMk cId="878095342" sldId="257"/>
            <ac:spMk id="6" creationId="{056824CE-083D-4ED5-94A5-655345BBE75E}"/>
          </ac:spMkLst>
        </pc:spChg>
        <pc:spChg chg="add del">
          <ac:chgData name="Hemchand - [CB.EN.U4CCE20024]" userId="S::cb.en.u4cce20024@cb.students.amrita.edu::31b78223-c477-4e2a-9992-d72ea1a6f3a2" providerId="AD" clId="Web-{D181CD7F-6843-70A0-580C-C0A1628F891E}" dt="2022-08-03T10:43:42.800" v="80"/>
          <ac:spMkLst>
            <pc:docMk/>
            <pc:sldMk cId="878095342" sldId="257"/>
            <ac:spMk id="7" creationId="{0785D83B-2124-40CD-9E29-811BC2B7CE64}"/>
          </ac:spMkLst>
        </pc:spChg>
        <pc:spChg chg="add del">
          <ac:chgData name="Hemchand - [CB.EN.U4CCE20024]" userId="S::cb.en.u4cce20024@cb.students.amrita.edu::31b78223-c477-4e2a-9992-d72ea1a6f3a2" providerId="AD" clId="Web-{D181CD7F-6843-70A0-580C-C0A1628F891E}" dt="2022-08-03T10:49:07.914" v="136"/>
          <ac:spMkLst>
            <pc:docMk/>
            <pc:sldMk cId="878095342" sldId="257"/>
            <ac:spMk id="10" creationId="{4E87B50C-BA86-4F51-A3E5-EE1354FCE4CC}"/>
          </ac:spMkLst>
        </pc:spChg>
        <pc:spChg chg="add del">
          <ac:chgData name="Hemchand - [CB.EN.U4CCE20024]" userId="S::cb.en.u4cce20024@cb.students.amrita.edu::31b78223-c477-4e2a-9992-d72ea1a6f3a2" providerId="AD" clId="Web-{D181CD7F-6843-70A0-580C-C0A1628F891E}" dt="2022-08-03T10:49:07.914" v="136"/>
          <ac:spMkLst>
            <pc:docMk/>
            <pc:sldMk cId="878095342" sldId="257"/>
            <ac:spMk id="12" creationId="{E7DC5BDA-5569-44D1-B022-C75E74FC53AB}"/>
          </ac:spMkLst>
        </pc:spChg>
        <pc:spChg chg="add del">
          <ac:chgData name="Hemchand - [CB.EN.U4CCE20024]" userId="S::cb.en.u4cce20024@cb.students.amrita.edu::31b78223-c477-4e2a-9992-d72ea1a6f3a2" providerId="AD" clId="Web-{D181CD7F-6843-70A0-580C-C0A1628F891E}" dt="2022-08-03T10:44:30.379" v="87"/>
          <ac:spMkLst>
            <pc:docMk/>
            <pc:sldMk cId="878095342" sldId="257"/>
            <ac:spMk id="15" creationId="{F9ED434F-8767-46CC-B26B-5AF62FF01E66}"/>
          </ac:spMkLst>
        </pc:spChg>
        <pc:spChg chg="add del">
          <ac:chgData name="Hemchand - [CB.EN.U4CCE20024]" userId="S::cb.en.u4cce20024@cb.students.amrita.edu::31b78223-c477-4e2a-9992-d72ea1a6f3a2" providerId="AD" clId="Web-{D181CD7F-6843-70A0-580C-C0A1628F891E}" dt="2022-08-03T10:49:07.914" v="136"/>
          <ac:spMkLst>
            <pc:docMk/>
            <pc:sldMk cId="878095342" sldId="257"/>
            <ac:spMk id="21" creationId="{D0125878-85CE-4A00-BA94-36987E341060}"/>
          </ac:spMkLst>
        </pc:spChg>
        <pc:spChg chg="add del">
          <ac:chgData name="Hemchand - [CB.EN.U4CCE20024]" userId="S::cb.en.u4cce20024@cb.students.amrita.edu::31b78223-c477-4e2a-9992-d72ea1a6f3a2" providerId="AD" clId="Web-{D181CD7F-6843-70A0-580C-C0A1628F891E}" dt="2022-08-03T10:44:33.020" v="89"/>
          <ac:spMkLst>
            <pc:docMk/>
            <pc:sldMk cId="878095342" sldId="257"/>
            <ac:spMk id="26" creationId="{F9ED434F-8767-46CC-B26B-5AF62FF01E66}"/>
          </ac:spMkLst>
        </pc:spChg>
        <pc:spChg chg="add del">
          <ac:chgData name="Hemchand - [CB.EN.U4CCE20024]" userId="S::cb.en.u4cce20024@cb.students.amrita.edu::31b78223-c477-4e2a-9992-d72ea1a6f3a2" providerId="AD" clId="Web-{D181CD7F-6843-70A0-580C-C0A1628F891E}" dt="2022-08-03T10:44:36.395" v="91"/>
          <ac:spMkLst>
            <pc:docMk/>
            <pc:sldMk cId="878095342" sldId="257"/>
            <ac:spMk id="31" creationId="{B8144315-1C5A-4185-A952-25D98D303D46}"/>
          </ac:spMkLst>
        </pc:spChg>
        <pc:spChg chg="add del">
          <ac:chgData name="Hemchand - [CB.EN.U4CCE20024]" userId="S::cb.en.u4cce20024@cb.students.amrita.edu::31b78223-c477-4e2a-9992-d72ea1a6f3a2" providerId="AD" clId="Web-{D181CD7F-6843-70A0-580C-C0A1628F891E}" dt="2022-08-03T10:44:36.395" v="91"/>
          <ac:spMkLst>
            <pc:docMk/>
            <pc:sldMk cId="878095342" sldId="257"/>
            <ac:spMk id="32" creationId="{11CAC6F2-0806-417B-BF5D-5AEF6195FA49}"/>
          </ac:spMkLst>
        </pc:spChg>
        <pc:spChg chg="add del">
          <ac:chgData name="Hemchand - [CB.EN.U4CCE20024]" userId="S::cb.en.u4cce20024@cb.students.amrita.edu::31b78223-c477-4e2a-9992-d72ea1a6f3a2" providerId="AD" clId="Web-{D181CD7F-6843-70A0-580C-C0A1628F891E}" dt="2022-08-03T10:44:36.395" v="91"/>
          <ac:spMkLst>
            <pc:docMk/>
            <pc:sldMk cId="878095342" sldId="257"/>
            <ac:spMk id="34" creationId="{D4723B02-0AAB-4F6E-BA41-8ED99D559D93}"/>
          </ac:spMkLst>
        </pc:spChg>
        <pc:spChg chg="del">
          <ac:chgData name="Hemchand - [CB.EN.U4CCE20024]" userId="S::cb.en.u4cce20024@cb.students.amrita.edu::31b78223-c477-4e2a-9992-d72ea1a6f3a2" providerId="AD" clId="Web-{D181CD7F-6843-70A0-580C-C0A1628F891E}" dt="2022-08-03T10:41:43.939" v="62"/>
          <ac:spMkLst>
            <pc:docMk/>
            <pc:sldMk cId="878095342" sldId="257"/>
            <ac:spMk id="37" creationId="{A80A97F9-87C9-4710-B480-406EA55C9EC8}"/>
          </ac:spMkLst>
        </pc:spChg>
        <pc:spChg chg="del">
          <ac:chgData name="Hemchand - [CB.EN.U4CCE20024]" userId="S::cb.en.u4cce20024@cb.students.amrita.edu::31b78223-c477-4e2a-9992-d72ea1a6f3a2" providerId="AD" clId="Web-{D181CD7F-6843-70A0-580C-C0A1628F891E}" dt="2022-08-03T10:41:43.939" v="62"/>
          <ac:spMkLst>
            <pc:docMk/>
            <pc:sldMk cId="878095342" sldId="257"/>
            <ac:spMk id="38" creationId="{6D6F0AC2-F229-46DE-A0A2-5CB386CE9014}"/>
          </ac:spMkLst>
        </pc:spChg>
        <pc:spChg chg="add del">
          <ac:chgData name="Hemchand - [CB.EN.U4CCE20024]" userId="S::cb.en.u4cce20024@cb.students.amrita.edu::31b78223-c477-4e2a-9992-d72ea1a6f3a2" providerId="AD" clId="Web-{D181CD7F-6843-70A0-580C-C0A1628F891E}" dt="2022-08-03T10:50:05.602" v="143"/>
          <ac:spMkLst>
            <pc:docMk/>
            <pc:sldMk cId="878095342" sldId="257"/>
            <ac:spMk id="39" creationId="{4E87B50C-BA86-4F51-A3E5-EE1354FCE4CC}"/>
          </ac:spMkLst>
        </pc:spChg>
        <pc:spChg chg="add del">
          <ac:chgData name="Hemchand - [CB.EN.U4CCE20024]" userId="S::cb.en.u4cce20024@cb.students.amrita.edu::31b78223-c477-4e2a-9992-d72ea1a6f3a2" providerId="AD" clId="Web-{D181CD7F-6843-70A0-580C-C0A1628F891E}" dt="2022-08-03T10:44:43.676" v="93"/>
          <ac:spMkLst>
            <pc:docMk/>
            <pc:sldMk cId="878095342" sldId="257"/>
            <ac:spMk id="40" creationId="{B8144315-1C5A-4185-A952-25D98D303D46}"/>
          </ac:spMkLst>
        </pc:spChg>
        <pc:spChg chg="add del">
          <ac:chgData name="Hemchand - [CB.EN.U4CCE20024]" userId="S::cb.en.u4cce20024@cb.students.amrita.edu::31b78223-c477-4e2a-9992-d72ea1a6f3a2" providerId="AD" clId="Web-{D181CD7F-6843-70A0-580C-C0A1628F891E}" dt="2022-08-03T10:44:43.676" v="93"/>
          <ac:spMkLst>
            <pc:docMk/>
            <pc:sldMk cId="878095342" sldId="257"/>
            <ac:spMk id="41" creationId="{4E212B76-74CB-461F-90A3-EF4F2397A883}"/>
          </ac:spMkLst>
        </pc:spChg>
        <pc:spChg chg="add del">
          <ac:chgData name="Hemchand - [CB.EN.U4CCE20024]" userId="S::cb.en.u4cce20024@cb.students.amrita.edu::31b78223-c477-4e2a-9992-d72ea1a6f3a2" providerId="AD" clId="Web-{D181CD7F-6843-70A0-580C-C0A1628F891E}" dt="2022-08-03T10:44:43.676" v="93"/>
          <ac:spMkLst>
            <pc:docMk/>
            <pc:sldMk cId="878095342" sldId="257"/>
            <ac:spMk id="42" creationId="{81E746D0-4B37-4869-B2EF-79D5F0FFFBC9}"/>
          </ac:spMkLst>
        </pc:spChg>
        <pc:spChg chg="add del">
          <ac:chgData name="Hemchand - [CB.EN.U4CCE20024]" userId="S::cb.en.u4cce20024@cb.students.amrita.edu::31b78223-c477-4e2a-9992-d72ea1a6f3a2" providerId="AD" clId="Web-{D181CD7F-6843-70A0-580C-C0A1628F891E}" dt="2022-08-03T10:41:56.221" v="64"/>
          <ac:spMkLst>
            <pc:docMk/>
            <pc:sldMk cId="878095342" sldId="257"/>
            <ac:spMk id="43" creationId="{A80A97F9-87C9-4710-B480-406EA55C9EC8}"/>
          </ac:spMkLst>
        </pc:spChg>
        <pc:spChg chg="add del">
          <ac:chgData name="Hemchand - [CB.EN.U4CCE20024]" userId="S::cb.en.u4cce20024@cb.students.amrita.edu::31b78223-c477-4e2a-9992-d72ea1a6f3a2" providerId="AD" clId="Web-{D181CD7F-6843-70A0-580C-C0A1628F891E}" dt="2022-08-03T10:41:56.221" v="64"/>
          <ac:spMkLst>
            <pc:docMk/>
            <pc:sldMk cId="878095342" sldId="257"/>
            <ac:spMk id="45" creationId="{11F77E0A-DD37-49FD-8A32-B10C2F767976}"/>
          </ac:spMkLst>
        </pc:spChg>
        <pc:spChg chg="add del">
          <ac:chgData name="Hemchand - [CB.EN.U4CCE20024]" userId="S::cb.en.u4cce20024@cb.students.amrita.edu::31b78223-c477-4e2a-9992-d72ea1a6f3a2" providerId="AD" clId="Web-{D181CD7F-6843-70A0-580C-C0A1628F891E}" dt="2022-08-03T10:50:05.602" v="143"/>
          <ac:spMkLst>
            <pc:docMk/>
            <pc:sldMk cId="878095342" sldId="257"/>
            <ac:spMk id="46" creationId="{E7DC5BDA-5569-44D1-B022-C75E74FC53AB}"/>
          </ac:spMkLst>
        </pc:spChg>
        <pc:spChg chg="add del">
          <ac:chgData name="Hemchand - [CB.EN.U4CCE20024]" userId="S::cb.en.u4cce20024@cb.students.amrita.edu::31b78223-c477-4e2a-9992-d72ea1a6f3a2" providerId="AD" clId="Web-{D181CD7F-6843-70A0-580C-C0A1628F891E}" dt="2022-08-03T10:41:56.221" v="64"/>
          <ac:spMkLst>
            <pc:docMk/>
            <pc:sldMk cId="878095342" sldId="257"/>
            <ac:spMk id="47" creationId="{23404169-BD75-4B89-8AB7-F7323FE35990}"/>
          </ac:spMkLst>
        </pc:spChg>
        <pc:spChg chg="add del">
          <ac:chgData name="Hemchand - [CB.EN.U4CCE20024]" userId="S::cb.en.u4cce20024@cb.students.amrita.edu::31b78223-c477-4e2a-9992-d72ea1a6f3a2" providerId="AD" clId="Web-{D181CD7F-6843-70A0-580C-C0A1628F891E}" dt="2022-08-03T10:44:58.692" v="95"/>
          <ac:spMkLst>
            <pc:docMk/>
            <pc:sldMk cId="878095342" sldId="257"/>
            <ac:spMk id="48" creationId="{B8144315-1C5A-4185-A952-25D98D303D46}"/>
          </ac:spMkLst>
        </pc:spChg>
        <pc:spChg chg="add del">
          <ac:chgData name="Hemchand - [CB.EN.U4CCE20024]" userId="S::cb.en.u4cce20024@cb.students.amrita.edu::31b78223-c477-4e2a-9992-d72ea1a6f3a2" providerId="AD" clId="Web-{D181CD7F-6843-70A0-580C-C0A1628F891E}" dt="2022-08-03T10:41:56.221" v="64"/>
          <ac:spMkLst>
            <pc:docMk/>
            <pc:sldMk cId="878095342" sldId="257"/>
            <ac:spMk id="49" creationId="{570263F1-450D-4A49-A435-B58A96D19240}"/>
          </ac:spMkLst>
        </pc:spChg>
        <pc:spChg chg="add del">
          <ac:chgData name="Hemchand - [CB.EN.U4CCE20024]" userId="S::cb.en.u4cce20024@cb.students.amrita.edu::31b78223-c477-4e2a-9992-d72ea1a6f3a2" providerId="AD" clId="Web-{D181CD7F-6843-70A0-580C-C0A1628F891E}" dt="2022-08-03T10:44:58.692" v="95"/>
          <ac:spMkLst>
            <pc:docMk/>
            <pc:sldMk cId="878095342" sldId="257"/>
            <ac:spMk id="50" creationId="{CC3DF159-A62C-40A0-86EB-55F5FCDB0761}"/>
          </ac:spMkLst>
        </pc:spChg>
        <pc:spChg chg="add del">
          <ac:chgData name="Hemchand - [CB.EN.U4CCE20024]" userId="S::cb.en.u4cce20024@cb.students.amrita.edu::31b78223-c477-4e2a-9992-d72ea1a6f3a2" providerId="AD" clId="Web-{D181CD7F-6843-70A0-580C-C0A1628F891E}" dt="2022-08-03T10:44:58.692" v="95"/>
          <ac:spMkLst>
            <pc:docMk/>
            <pc:sldMk cId="878095342" sldId="257"/>
            <ac:spMk id="51" creationId="{C5DDC647-9031-4B8C-B212-04560303C8EA}"/>
          </ac:spMkLst>
        </pc:spChg>
        <pc:spChg chg="add del">
          <ac:chgData name="Hemchand - [CB.EN.U4CCE20024]" userId="S::cb.en.u4cce20024@cb.students.amrita.edu::31b78223-c477-4e2a-9992-d72ea1a6f3a2" providerId="AD" clId="Web-{D181CD7F-6843-70A0-580C-C0A1628F891E}" dt="2022-08-03T10:50:05.602" v="143"/>
          <ac:spMkLst>
            <pc:docMk/>
            <pc:sldMk cId="878095342" sldId="257"/>
            <ac:spMk id="52" creationId="{D0125878-85CE-4A00-BA94-36987E341060}"/>
          </ac:spMkLst>
        </pc:spChg>
        <pc:spChg chg="add del">
          <ac:chgData name="Hemchand - [CB.EN.U4CCE20024]" userId="S::cb.en.u4cce20024@cb.students.amrita.edu::31b78223-c477-4e2a-9992-d72ea1a6f3a2" providerId="AD" clId="Web-{D181CD7F-6843-70A0-580C-C0A1628F891E}" dt="2022-08-03T10:43:26.956" v="78"/>
          <ac:spMkLst>
            <pc:docMk/>
            <pc:sldMk cId="878095342" sldId="257"/>
            <ac:spMk id="54" creationId="{A80A97F9-87C9-4710-B480-406EA55C9EC8}"/>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55" creationId="{4E87B50C-BA86-4F51-A3E5-EE1354FCE4CC}"/>
          </ac:spMkLst>
        </pc:spChg>
        <pc:spChg chg="add del">
          <ac:chgData name="Hemchand - [CB.EN.U4CCE20024]" userId="S::cb.en.u4cce20024@cb.students.amrita.edu::31b78223-c477-4e2a-9992-d72ea1a6f3a2" providerId="AD" clId="Web-{D181CD7F-6843-70A0-580C-C0A1628F891E}" dt="2022-08-03T10:43:26.956" v="78"/>
          <ac:spMkLst>
            <pc:docMk/>
            <pc:sldMk cId="878095342" sldId="257"/>
            <ac:spMk id="56" creationId="{6D6F0AC2-F229-46DE-A0A2-5CB386CE9014}"/>
          </ac:spMkLst>
        </pc:spChg>
        <pc:spChg chg="add del">
          <ac:chgData name="Hemchand - [CB.EN.U4CCE20024]" userId="S::cb.en.u4cce20024@cb.students.amrita.edu::31b78223-c477-4e2a-9992-d72ea1a6f3a2" providerId="AD" clId="Web-{D181CD7F-6843-70A0-580C-C0A1628F891E}" dt="2022-08-03T10:48:57.570" v="134"/>
          <ac:spMkLst>
            <pc:docMk/>
            <pc:sldMk cId="878095342" sldId="257"/>
            <ac:spMk id="57" creationId="{F9ED434F-8767-46CC-B26B-5AF62FF01E66}"/>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58" creationId="{E7DC5BDA-5569-44D1-B022-C75E74FC53AB}"/>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59" creationId="{D0125878-85CE-4A00-BA94-36987E341060}"/>
          </ac:spMkLst>
        </pc:spChg>
        <pc:spChg chg="add del">
          <ac:chgData name="Hemchand - [CB.EN.U4CCE20024]" userId="S::cb.en.u4cce20024@cb.students.amrita.edu::31b78223-c477-4e2a-9992-d72ea1a6f3a2" providerId="AD" clId="Web-{D181CD7F-6843-70A0-580C-C0A1628F891E}" dt="2022-08-03T10:49:14.195" v="138"/>
          <ac:spMkLst>
            <pc:docMk/>
            <pc:sldMk cId="878095342" sldId="257"/>
            <ac:spMk id="61" creationId="{5669AB50-4CAD-4D10-A09A-A0C01AF9E6F6}"/>
          </ac:spMkLst>
        </pc:spChg>
        <pc:spChg chg="add del">
          <ac:chgData name="Hemchand - [CB.EN.U4CCE20024]" userId="S::cb.en.u4cce20024@cb.students.amrita.edu::31b78223-c477-4e2a-9992-d72ea1a6f3a2" providerId="AD" clId="Web-{D181CD7F-6843-70A0-580C-C0A1628F891E}" dt="2022-08-03T10:49:27.149" v="140"/>
          <ac:spMkLst>
            <pc:docMk/>
            <pc:sldMk cId="878095342" sldId="257"/>
            <ac:spMk id="63" creationId="{4E87B50C-BA86-4F51-A3E5-EE1354FCE4CC}"/>
          </ac:spMkLst>
        </pc:spChg>
        <pc:spChg chg="add del">
          <ac:chgData name="Hemchand - [CB.EN.U4CCE20024]" userId="S::cb.en.u4cce20024@cb.students.amrita.edu::31b78223-c477-4e2a-9992-d72ea1a6f3a2" providerId="AD" clId="Web-{D181CD7F-6843-70A0-580C-C0A1628F891E}" dt="2022-08-03T10:49:27.149" v="140"/>
          <ac:spMkLst>
            <pc:docMk/>
            <pc:sldMk cId="878095342" sldId="257"/>
            <ac:spMk id="64" creationId="{E7DC5BDA-5569-44D1-B022-C75E74FC53AB}"/>
          </ac:spMkLst>
        </pc:spChg>
        <pc:spChg chg="add del">
          <ac:chgData name="Hemchand - [CB.EN.U4CCE20024]" userId="S::cb.en.u4cce20024@cb.students.amrita.edu::31b78223-c477-4e2a-9992-d72ea1a6f3a2" providerId="AD" clId="Web-{D181CD7F-6843-70A0-580C-C0A1628F891E}" dt="2022-08-03T10:49:27.149" v="140"/>
          <ac:spMkLst>
            <pc:docMk/>
            <pc:sldMk cId="878095342" sldId="257"/>
            <ac:spMk id="65" creationId="{D0125878-85CE-4A00-BA94-36987E341060}"/>
          </ac:spMkLst>
        </pc:spChg>
        <pc:spChg chg="add del">
          <ac:chgData name="Hemchand - [CB.EN.U4CCE20024]" userId="S::cb.en.u4cce20024@cb.students.amrita.edu::31b78223-c477-4e2a-9992-d72ea1a6f3a2" providerId="AD" clId="Web-{D181CD7F-6843-70A0-580C-C0A1628F891E}" dt="2022-08-03T10:45:38.005" v="100"/>
          <ac:spMkLst>
            <pc:docMk/>
            <pc:sldMk cId="878095342" sldId="257"/>
            <ac:spMk id="66" creationId="{F9ED434F-8767-46CC-B26B-5AF62FF01E66}"/>
          </ac:spMkLst>
        </pc:spChg>
        <pc:spChg chg="add del">
          <ac:chgData name="Hemchand - [CB.EN.U4CCE20024]" userId="S::cb.en.u4cce20024@cb.students.amrita.edu::31b78223-c477-4e2a-9992-d72ea1a6f3a2" providerId="AD" clId="Web-{D181CD7F-6843-70A0-580C-C0A1628F891E}" dt="2022-08-03T10:50:56.087" v="153"/>
          <ac:spMkLst>
            <pc:docMk/>
            <pc:sldMk cId="878095342" sldId="257"/>
            <ac:spMk id="67" creationId="{4E87B50C-BA86-4F51-A3E5-EE1354FCE4CC}"/>
          </ac:spMkLst>
        </pc:spChg>
        <pc:spChg chg="add del">
          <ac:chgData name="Hemchand - [CB.EN.U4CCE20024]" userId="S::cb.en.u4cce20024@cb.students.amrita.edu::31b78223-c477-4e2a-9992-d72ea1a6f3a2" providerId="AD" clId="Web-{D181CD7F-6843-70A0-580C-C0A1628F891E}" dt="2022-08-03T10:45:51.943" v="102"/>
          <ac:spMkLst>
            <pc:docMk/>
            <pc:sldMk cId="878095342" sldId="257"/>
            <ac:spMk id="68" creationId="{CC3DF159-A62C-40A0-86EB-55F5FCDB0761}"/>
          </ac:spMkLst>
        </pc:spChg>
        <pc:spChg chg="add del">
          <ac:chgData name="Hemchand - [CB.EN.U4CCE20024]" userId="S::cb.en.u4cce20024@cb.students.amrita.edu::31b78223-c477-4e2a-9992-d72ea1a6f3a2" providerId="AD" clId="Web-{D181CD7F-6843-70A0-580C-C0A1628F891E}" dt="2022-08-03T10:45:51.943" v="102"/>
          <ac:spMkLst>
            <pc:docMk/>
            <pc:sldMk cId="878095342" sldId="257"/>
            <ac:spMk id="70" creationId="{C5DDC647-9031-4B8C-B212-04560303C8EA}"/>
          </ac:spMkLst>
        </pc:spChg>
        <pc:spChg chg="add del">
          <ac:chgData name="Hemchand - [CB.EN.U4CCE20024]" userId="S::cb.en.u4cce20024@cb.students.amrita.edu::31b78223-c477-4e2a-9992-d72ea1a6f3a2" providerId="AD" clId="Web-{D181CD7F-6843-70A0-580C-C0A1628F891E}" dt="2022-08-03T10:45:51.943" v="102"/>
          <ac:spMkLst>
            <pc:docMk/>
            <pc:sldMk cId="878095342" sldId="257"/>
            <ac:spMk id="71" creationId="{B8144315-1C5A-4185-A952-25D98D303D46}"/>
          </ac:spMkLst>
        </pc:spChg>
        <pc:spChg chg="add del">
          <ac:chgData name="Hemchand - [CB.EN.U4CCE20024]" userId="S::cb.en.u4cce20024@cb.students.amrita.edu::31b78223-c477-4e2a-9992-d72ea1a6f3a2" providerId="AD" clId="Web-{D181CD7F-6843-70A0-580C-C0A1628F891E}" dt="2022-08-03T10:50:56.087" v="153"/>
          <ac:spMkLst>
            <pc:docMk/>
            <pc:sldMk cId="878095342" sldId="257"/>
            <ac:spMk id="72" creationId="{E7DC5BDA-5569-44D1-B022-C75E74FC53AB}"/>
          </ac:spMkLst>
        </pc:spChg>
        <pc:spChg chg="add del">
          <ac:chgData name="Hemchand - [CB.EN.U4CCE20024]" userId="S::cb.en.u4cce20024@cb.students.amrita.edu::31b78223-c477-4e2a-9992-d72ea1a6f3a2" providerId="AD" clId="Web-{D181CD7F-6843-70A0-580C-C0A1628F891E}" dt="2022-08-03T10:50:56.087" v="153"/>
          <ac:spMkLst>
            <pc:docMk/>
            <pc:sldMk cId="878095342" sldId="257"/>
            <ac:spMk id="74" creationId="{D0125878-85CE-4A00-BA94-36987E341060}"/>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76" creationId="{4E87B50C-BA86-4F51-A3E5-EE1354FCE4CC}"/>
          </ac:spMkLst>
        </pc:spChg>
        <pc:spChg chg="add del">
          <ac:chgData name="Hemchand - [CB.EN.U4CCE20024]" userId="S::cb.en.u4cce20024@cb.students.amrita.edu::31b78223-c477-4e2a-9992-d72ea1a6f3a2" providerId="AD" clId="Web-{D181CD7F-6843-70A0-580C-C0A1628F891E}" dt="2022-08-03T10:46:07.255" v="104"/>
          <ac:spMkLst>
            <pc:docMk/>
            <pc:sldMk cId="878095342" sldId="257"/>
            <ac:spMk id="77" creationId="{CC28BCC9-4093-4FD5-83EB-7EC297F51396}"/>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78" creationId="{E7DC5BDA-5569-44D1-B022-C75E74FC53AB}"/>
          </ac:spMkLst>
        </pc:spChg>
        <pc:spChg chg="add del">
          <ac:chgData name="Hemchand - [CB.EN.U4CCE20024]" userId="S::cb.en.u4cce20024@cb.students.amrita.edu::31b78223-c477-4e2a-9992-d72ea1a6f3a2" providerId="AD" clId="Web-{D181CD7F-6843-70A0-580C-C0A1628F891E}" dt="2022-08-03T10:51:00.181" v="155"/>
          <ac:spMkLst>
            <pc:docMk/>
            <pc:sldMk cId="878095342" sldId="257"/>
            <ac:spMk id="79" creationId="{D0125878-85CE-4A00-BA94-36987E341060}"/>
          </ac:spMkLst>
        </pc:spChg>
        <pc:grpChg chg="add del">
          <ac:chgData name="Hemchand - [CB.EN.U4CCE20024]" userId="S::cb.en.u4cce20024@cb.students.amrita.edu::31b78223-c477-4e2a-9992-d72ea1a6f3a2" providerId="AD" clId="Web-{D181CD7F-6843-70A0-580C-C0A1628F891E}" dt="2022-08-03T10:44:30.379" v="87"/>
          <ac:grpSpMkLst>
            <pc:docMk/>
            <pc:sldMk cId="878095342" sldId="257"/>
            <ac:grpSpMk id="8" creationId="{2F448CB3-7B4F-45D7-B7C0-DF553DF61453}"/>
          </ac:grpSpMkLst>
        </pc:grpChg>
        <pc:grpChg chg="add del">
          <ac:chgData name="Hemchand - [CB.EN.U4CCE20024]" userId="S::cb.en.u4cce20024@cb.students.amrita.edu::31b78223-c477-4e2a-9992-d72ea1a6f3a2" providerId="AD" clId="Web-{D181CD7F-6843-70A0-580C-C0A1628F891E}" dt="2022-08-03T10:44:33.020" v="89"/>
          <ac:grpSpMkLst>
            <pc:docMk/>
            <pc:sldMk cId="878095342" sldId="257"/>
            <ac:grpSpMk id="18" creationId="{2F448CB3-7B4F-45D7-B7C0-DF553DF61453}"/>
          </ac:grpSpMkLst>
        </pc:grpChg>
        <pc:grpChg chg="add del">
          <ac:chgData name="Hemchand - [CB.EN.U4CCE20024]" userId="S::cb.en.u4cce20024@cb.students.amrita.edu::31b78223-c477-4e2a-9992-d72ea1a6f3a2" providerId="AD" clId="Web-{D181CD7F-6843-70A0-580C-C0A1628F891E}" dt="2022-08-03T10:44:36.395" v="91"/>
          <ac:grpSpMkLst>
            <pc:docMk/>
            <pc:sldMk cId="878095342" sldId="257"/>
            <ac:grpSpMk id="29" creationId="{4091D54B-59AB-4A5E-8E9E-0421BD66D4FB}"/>
          </ac:grpSpMkLst>
        </pc:grpChg>
        <pc:grpChg chg="add del">
          <ac:chgData name="Hemchand - [CB.EN.U4CCE20024]" userId="S::cb.en.u4cce20024@cb.students.amrita.edu::31b78223-c477-4e2a-9992-d72ea1a6f3a2" providerId="AD" clId="Web-{D181CD7F-6843-70A0-580C-C0A1628F891E}" dt="2022-08-03T10:49:14.195" v="138"/>
          <ac:grpSpMkLst>
            <pc:docMk/>
            <pc:sldMk cId="878095342" sldId="257"/>
            <ac:grpSpMk id="30" creationId="{5A992EA8-A2AE-480C-BFF9-7B134643975C}"/>
          </ac:grpSpMkLst>
        </pc:grpChg>
        <pc:grpChg chg="add del">
          <ac:chgData name="Hemchand - [CB.EN.U4CCE20024]" userId="S::cb.en.u4cce20024@cb.students.amrita.edu::31b78223-c477-4e2a-9992-d72ea1a6f3a2" providerId="AD" clId="Web-{D181CD7F-6843-70A0-580C-C0A1628F891E}" dt="2022-08-03T10:44:43.676" v="93"/>
          <ac:grpSpMkLst>
            <pc:docMk/>
            <pc:sldMk cId="878095342" sldId="257"/>
            <ac:grpSpMk id="36" creationId="{4091D54B-59AB-4A5E-8E9E-0421BD66D4FB}"/>
          </ac:grpSpMkLst>
        </pc:grpChg>
        <pc:grpChg chg="add del">
          <ac:chgData name="Hemchand - [CB.EN.U4CCE20024]" userId="S::cb.en.u4cce20024@cb.students.amrita.edu::31b78223-c477-4e2a-9992-d72ea1a6f3a2" providerId="AD" clId="Web-{D181CD7F-6843-70A0-580C-C0A1628F891E}" dt="2022-08-03T10:44:58.692" v="95"/>
          <ac:grpSpMkLst>
            <pc:docMk/>
            <pc:sldMk cId="878095342" sldId="257"/>
            <ac:grpSpMk id="44" creationId="{4091D54B-59AB-4A5E-8E9E-0421BD66D4FB}"/>
          </ac:grpSpMkLst>
        </pc:grpChg>
        <pc:grpChg chg="add del">
          <ac:chgData name="Hemchand - [CB.EN.U4CCE20024]" userId="S::cb.en.u4cce20024@cb.students.amrita.edu::31b78223-c477-4e2a-9992-d72ea1a6f3a2" providerId="AD" clId="Web-{D181CD7F-6843-70A0-580C-C0A1628F891E}" dt="2022-08-03T10:48:57.570" v="134"/>
          <ac:grpSpMkLst>
            <pc:docMk/>
            <pc:sldMk cId="878095342" sldId="257"/>
            <ac:grpSpMk id="53" creationId="{2F448CB3-7B4F-45D7-B7C0-DF553DF61453}"/>
          </ac:grpSpMkLst>
        </pc:grpChg>
        <pc:grpChg chg="add del">
          <ac:chgData name="Hemchand - [CB.EN.U4CCE20024]" userId="S::cb.en.u4cce20024@cb.students.amrita.edu::31b78223-c477-4e2a-9992-d72ea1a6f3a2" providerId="AD" clId="Web-{D181CD7F-6843-70A0-580C-C0A1628F891E}" dt="2022-08-03T10:45:38.005" v="100"/>
          <ac:grpSpMkLst>
            <pc:docMk/>
            <pc:sldMk cId="878095342" sldId="257"/>
            <ac:grpSpMk id="62" creationId="{2F448CB3-7B4F-45D7-B7C0-DF553DF61453}"/>
          </ac:grpSpMkLst>
        </pc:grpChg>
        <pc:grpChg chg="add del">
          <ac:chgData name="Hemchand - [CB.EN.U4CCE20024]" userId="S::cb.en.u4cce20024@cb.students.amrita.edu::31b78223-c477-4e2a-9992-d72ea1a6f3a2" providerId="AD" clId="Web-{D181CD7F-6843-70A0-580C-C0A1628F891E}" dt="2022-08-03T10:45:51.943" v="102"/>
          <ac:grpSpMkLst>
            <pc:docMk/>
            <pc:sldMk cId="878095342" sldId="257"/>
            <ac:grpSpMk id="69" creationId="{4091D54B-59AB-4A5E-8E9E-0421BD66D4FB}"/>
          </ac:grpSpMkLst>
        </pc:grpChg>
        <pc:grpChg chg="add del">
          <ac:chgData name="Hemchand - [CB.EN.U4CCE20024]" userId="S::cb.en.u4cce20024@cb.students.amrita.edu::31b78223-c477-4e2a-9992-d72ea1a6f3a2" providerId="AD" clId="Web-{D181CD7F-6843-70A0-580C-C0A1628F891E}" dt="2022-08-03T10:46:07.255" v="104"/>
          <ac:grpSpMkLst>
            <pc:docMk/>
            <pc:sldMk cId="878095342" sldId="257"/>
            <ac:grpSpMk id="73" creationId="{08BCF048-8940-4354-B9EC-5AD74E283CE3}"/>
          </ac:grpSpMkLst>
        </pc:grpChg>
        <pc:graphicFrameChg chg="mod ord modGraphic">
          <ac:chgData name="Hemchand - [CB.EN.U4CCE20024]" userId="S::cb.en.u4cce20024@cb.students.amrita.edu::31b78223-c477-4e2a-9992-d72ea1a6f3a2" providerId="AD" clId="Web-{D181CD7F-6843-70A0-580C-C0A1628F891E}" dt="2022-08-03T10:51:28.119" v="157"/>
          <ac:graphicFrameMkLst>
            <pc:docMk/>
            <pc:sldMk cId="878095342" sldId="257"/>
            <ac:graphicFrameMk id="4" creationId="{1B2CBBB4-C024-894A-65BE-95A4E7AEB78B}"/>
          </ac:graphicFrameMkLst>
        </pc:graphicFrameChg>
      </pc:sldChg>
      <pc:sldChg chg="new del">
        <pc:chgData name="Hemchand - [CB.EN.U4CCE20024]" userId="S::cb.en.u4cce20024@cb.students.amrita.edu::31b78223-c477-4e2a-9992-d72ea1a6f3a2" providerId="AD" clId="Web-{D181CD7F-6843-70A0-580C-C0A1628F891E}" dt="2022-08-03T10:42:27.330" v="69"/>
        <pc:sldMkLst>
          <pc:docMk/>
          <pc:sldMk cId="4092788409" sldId="257"/>
        </pc:sldMkLst>
      </pc:sldChg>
      <pc:sldChg chg="addSp delSp modSp new del">
        <pc:chgData name="Hemchand - [CB.EN.U4CCE20024]" userId="S::cb.en.u4cce20024@cb.students.amrita.edu::31b78223-c477-4e2a-9992-d72ea1a6f3a2" providerId="AD" clId="Web-{D181CD7F-6843-70A0-580C-C0A1628F891E}" dt="2022-08-03T10:38:29.452" v="50"/>
        <pc:sldMkLst>
          <pc:docMk/>
          <pc:sldMk cId="501947893" sldId="258"/>
        </pc:sldMkLst>
        <pc:spChg chg="del">
          <ac:chgData name="Hemchand - [CB.EN.U4CCE20024]" userId="S::cb.en.u4cce20024@cb.students.amrita.edu::31b78223-c477-4e2a-9992-d72ea1a6f3a2" providerId="AD" clId="Web-{D181CD7F-6843-70A0-580C-C0A1628F891E}" dt="2022-08-03T10:38:21.389" v="49"/>
          <ac:spMkLst>
            <pc:docMk/>
            <pc:sldMk cId="501947893" sldId="258"/>
            <ac:spMk id="3" creationId="{C178D219-387F-1ABA-23E9-D524E27D0705}"/>
          </ac:spMkLst>
        </pc:spChg>
        <pc:graphicFrameChg chg="add mod ord modGraphic">
          <ac:chgData name="Hemchand - [CB.EN.U4CCE20024]" userId="S::cb.en.u4cce20024@cb.students.amrita.edu::31b78223-c477-4e2a-9992-d72ea1a6f3a2" providerId="AD" clId="Web-{D181CD7F-6843-70A0-580C-C0A1628F891E}" dt="2022-08-03T10:38:21.389" v="49"/>
          <ac:graphicFrameMkLst>
            <pc:docMk/>
            <pc:sldMk cId="501947893" sldId="258"/>
            <ac:graphicFrameMk id="4" creationId="{FFE1BC9F-06EE-3E30-63C1-78742CF7A064}"/>
          </ac:graphicFrameMkLst>
        </pc:graphicFrameChg>
      </pc:sldChg>
      <pc:sldChg chg="addSp delSp modSp new del mod ord setBg">
        <pc:chgData name="Hemchand - [CB.EN.U4CCE20024]" userId="S::cb.en.u4cce20024@cb.students.amrita.edu::31b78223-c477-4e2a-9992-d72ea1a6f3a2" providerId="AD" clId="Web-{D181CD7F-6843-70A0-580C-C0A1628F891E}" dt="2022-08-03T10:35:56.575" v="33"/>
        <pc:sldMkLst>
          <pc:docMk/>
          <pc:sldMk cId="809988194" sldId="258"/>
        </pc:sldMkLst>
        <pc:spChg chg="mod">
          <ac:chgData name="Hemchand - [CB.EN.U4CCE20024]" userId="S::cb.en.u4cce20024@cb.students.amrita.edu::31b78223-c477-4e2a-9992-d72ea1a6f3a2" providerId="AD" clId="Web-{D181CD7F-6843-70A0-580C-C0A1628F891E}" dt="2022-08-03T10:35:21.590" v="32"/>
          <ac:spMkLst>
            <pc:docMk/>
            <pc:sldMk cId="809988194" sldId="258"/>
            <ac:spMk id="2" creationId="{F7E1B06B-7459-BFD8-4959-1AC2321A9E40}"/>
          </ac:spMkLst>
        </pc:spChg>
        <pc:spChg chg="mod">
          <ac:chgData name="Hemchand - [CB.EN.U4CCE20024]" userId="S::cb.en.u4cce20024@cb.students.amrita.edu::31b78223-c477-4e2a-9992-d72ea1a6f3a2" providerId="AD" clId="Web-{D181CD7F-6843-70A0-580C-C0A1628F891E}" dt="2022-08-03T10:35:21.590" v="32"/>
          <ac:spMkLst>
            <pc:docMk/>
            <pc:sldMk cId="809988194" sldId="258"/>
            <ac:spMk id="3" creationId="{6D978F5C-2151-688F-544D-80539D702689}"/>
          </ac:spMkLst>
        </pc:spChg>
        <pc:spChg chg="add del">
          <ac:chgData name="Hemchand - [CB.EN.U4CCE20024]" userId="S::cb.en.u4cce20024@cb.students.amrita.edu::31b78223-c477-4e2a-9992-d72ea1a6f3a2" providerId="AD" clId="Web-{D181CD7F-6843-70A0-580C-C0A1628F891E}" dt="2022-08-03T10:33:56.808" v="27"/>
          <ac:spMkLst>
            <pc:docMk/>
            <pc:sldMk cId="809988194" sldId="258"/>
            <ac:spMk id="8" creationId="{A80A97F9-87C9-4710-B480-406EA55C9EC8}"/>
          </ac:spMkLst>
        </pc:spChg>
        <pc:spChg chg="add del">
          <ac:chgData name="Hemchand - [CB.EN.U4CCE20024]" userId="S::cb.en.u4cce20024@cb.students.amrita.edu::31b78223-c477-4e2a-9992-d72ea1a6f3a2" providerId="AD" clId="Web-{D181CD7F-6843-70A0-580C-C0A1628F891E}" dt="2022-08-03T10:33:56.808" v="27"/>
          <ac:spMkLst>
            <pc:docMk/>
            <pc:sldMk cId="809988194" sldId="258"/>
            <ac:spMk id="10" creationId="{6D6F0AC2-F229-46DE-A0A2-5CB386CE9014}"/>
          </ac:spMkLst>
        </pc:spChg>
        <pc:spChg chg="add del">
          <ac:chgData name="Hemchand - [CB.EN.U4CCE20024]" userId="S::cb.en.u4cce20024@cb.students.amrita.edu::31b78223-c477-4e2a-9992-d72ea1a6f3a2" providerId="AD" clId="Web-{D181CD7F-6843-70A0-580C-C0A1628F891E}" dt="2022-08-03T10:33:56.808" v="27"/>
          <ac:spMkLst>
            <pc:docMk/>
            <pc:sldMk cId="809988194" sldId="258"/>
            <ac:spMk id="12" creationId="{9F3CB34B-2F8F-4442-91D1-923678282D06}"/>
          </ac:spMkLst>
        </pc:spChg>
        <pc:spChg chg="add del">
          <ac:chgData name="Hemchand - [CB.EN.U4CCE20024]" userId="S::cb.en.u4cce20024@cb.students.amrita.edu::31b78223-c477-4e2a-9992-d72ea1a6f3a2" providerId="AD" clId="Web-{D181CD7F-6843-70A0-580C-C0A1628F891E}" dt="2022-08-03T10:33:56.808" v="27"/>
          <ac:spMkLst>
            <pc:docMk/>
            <pc:sldMk cId="809988194" sldId="258"/>
            <ac:spMk id="16" creationId="{92AFC398-9263-43B8-98C4-6D97765B8387}"/>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0" creationId="{CC2DAA78-650C-4202-95BC-3F7C16A49CB1}"/>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1" creationId="{A80A97F9-87C9-4710-B480-406EA55C9EC8}"/>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3" creationId="{6D6F0AC2-F229-46DE-A0A2-5CB386CE9014}"/>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4" creationId="{84C84374-1FE2-475F-9F9C-4A7B24423BEF}"/>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5" creationId="{34282FEF-28CE-4C85-8082-13522F77CF22}"/>
          </ac:spMkLst>
        </pc:spChg>
        <pc:spChg chg="add del">
          <ac:chgData name="Hemchand - [CB.EN.U4CCE20024]" userId="S::cb.en.u4cce20024@cb.students.amrita.edu::31b78223-c477-4e2a-9992-d72ea1a6f3a2" providerId="AD" clId="Web-{D181CD7F-6843-70A0-580C-C0A1628F891E}" dt="2022-08-03T10:35:21.590" v="32"/>
          <ac:spMkLst>
            <pc:docMk/>
            <pc:sldMk cId="809988194" sldId="258"/>
            <ac:spMk id="28" creationId="{B23C1D6C-5CB6-42EB-9465-C2269B7007AF}"/>
          </ac:spMkLst>
        </pc:spChg>
        <pc:spChg chg="add">
          <ac:chgData name="Hemchand - [CB.EN.U4CCE20024]" userId="S::cb.en.u4cce20024@cb.students.amrita.edu::31b78223-c477-4e2a-9992-d72ea1a6f3a2" providerId="AD" clId="Web-{D181CD7F-6843-70A0-580C-C0A1628F891E}" dt="2022-08-03T10:35:21.590" v="32"/>
          <ac:spMkLst>
            <pc:docMk/>
            <pc:sldMk cId="809988194" sldId="258"/>
            <ac:spMk id="34" creationId="{A80A97F9-87C9-4710-B480-406EA55C9EC8}"/>
          </ac:spMkLst>
        </pc:spChg>
        <pc:spChg chg="add">
          <ac:chgData name="Hemchand - [CB.EN.U4CCE20024]" userId="S::cb.en.u4cce20024@cb.students.amrita.edu::31b78223-c477-4e2a-9992-d72ea1a6f3a2" providerId="AD" clId="Web-{D181CD7F-6843-70A0-580C-C0A1628F891E}" dt="2022-08-03T10:35:21.590" v="32"/>
          <ac:spMkLst>
            <pc:docMk/>
            <pc:sldMk cId="809988194" sldId="258"/>
            <ac:spMk id="36" creationId="{6D6F0AC2-F229-46DE-A0A2-5CB386CE9014}"/>
          </ac:spMkLst>
        </pc:spChg>
        <pc:spChg chg="add">
          <ac:chgData name="Hemchand - [CB.EN.U4CCE20024]" userId="S::cb.en.u4cce20024@cb.students.amrita.edu::31b78223-c477-4e2a-9992-d72ea1a6f3a2" providerId="AD" clId="Web-{D181CD7F-6843-70A0-580C-C0A1628F891E}" dt="2022-08-03T10:35:21.590" v="32"/>
          <ac:spMkLst>
            <pc:docMk/>
            <pc:sldMk cId="809988194" sldId="258"/>
            <ac:spMk id="38" creationId="{9F3CB34B-2F8F-4442-91D1-923678282D06}"/>
          </ac:spMkLst>
        </pc:spChg>
        <pc:spChg chg="add">
          <ac:chgData name="Hemchand - [CB.EN.U4CCE20024]" userId="S::cb.en.u4cce20024@cb.students.amrita.edu::31b78223-c477-4e2a-9992-d72ea1a6f3a2" providerId="AD" clId="Web-{D181CD7F-6843-70A0-580C-C0A1628F891E}" dt="2022-08-03T10:35:21.590" v="32"/>
          <ac:spMkLst>
            <pc:docMk/>
            <pc:sldMk cId="809988194" sldId="258"/>
            <ac:spMk id="42" creationId="{92AFC398-9263-43B8-98C4-6D97765B8387}"/>
          </ac:spMkLst>
        </pc:spChg>
        <pc:picChg chg="add del">
          <ac:chgData name="Hemchand - [CB.EN.U4CCE20024]" userId="S::cb.en.u4cce20024@cb.students.amrita.edu::31b78223-c477-4e2a-9992-d72ea1a6f3a2" providerId="AD" clId="Web-{D181CD7F-6843-70A0-580C-C0A1628F891E}" dt="2022-08-03T10:33:56.808" v="27"/>
          <ac:picMkLst>
            <pc:docMk/>
            <pc:sldMk cId="809988194" sldId="258"/>
            <ac:picMk id="14" creationId="{C3F180D0-951F-4FB1-8AC1-0CB70C61EF56}"/>
          </ac:picMkLst>
        </pc:picChg>
        <pc:picChg chg="add del">
          <ac:chgData name="Hemchand - [CB.EN.U4CCE20024]" userId="S::cb.en.u4cce20024@cb.students.amrita.edu::31b78223-c477-4e2a-9992-d72ea1a6f3a2" providerId="AD" clId="Web-{D181CD7F-6843-70A0-580C-C0A1628F891E}" dt="2022-08-03T10:33:56.808" v="27"/>
          <ac:picMkLst>
            <pc:docMk/>
            <pc:sldMk cId="809988194" sldId="258"/>
            <ac:picMk id="18" creationId="{CFBEAA65-6795-4110-9B63-CC2BEE6651CB}"/>
          </ac:picMkLst>
        </pc:picChg>
        <pc:picChg chg="add del">
          <ac:chgData name="Hemchand - [CB.EN.U4CCE20024]" userId="S::cb.en.u4cce20024@cb.students.amrita.edu::31b78223-c477-4e2a-9992-d72ea1a6f3a2" providerId="AD" clId="Web-{D181CD7F-6843-70A0-580C-C0A1628F891E}" dt="2022-08-03T10:35:21.590" v="32"/>
          <ac:picMkLst>
            <pc:docMk/>
            <pc:sldMk cId="809988194" sldId="258"/>
            <ac:picMk id="22" creationId="{B7F28290-9D8B-4B81-91BC-1B9B508A50B4}"/>
          </ac:picMkLst>
        </pc:picChg>
        <pc:picChg chg="add del">
          <ac:chgData name="Hemchand - [CB.EN.U4CCE20024]" userId="S::cb.en.u4cce20024@cb.students.amrita.edu::31b78223-c477-4e2a-9992-d72ea1a6f3a2" providerId="AD" clId="Web-{D181CD7F-6843-70A0-580C-C0A1628F891E}" dt="2022-08-03T10:35:21.590" v="32"/>
          <ac:picMkLst>
            <pc:docMk/>
            <pc:sldMk cId="809988194" sldId="258"/>
            <ac:picMk id="26" creationId="{471F7400-BF0A-4618-B3AF-9DFECF7C54BD}"/>
          </ac:picMkLst>
        </pc:picChg>
        <pc:picChg chg="add del">
          <ac:chgData name="Hemchand - [CB.EN.U4CCE20024]" userId="S::cb.en.u4cce20024@cb.students.amrita.edu::31b78223-c477-4e2a-9992-d72ea1a6f3a2" providerId="AD" clId="Web-{D181CD7F-6843-70A0-580C-C0A1628F891E}" dt="2022-08-03T10:35:21.590" v="32"/>
          <ac:picMkLst>
            <pc:docMk/>
            <pc:sldMk cId="809988194" sldId="258"/>
            <ac:picMk id="27" creationId="{326A1E6F-5F5A-4291-9D77-9276CB94B7B4}"/>
          </ac:picMkLst>
        </pc:picChg>
        <pc:picChg chg="add del">
          <ac:chgData name="Hemchand - [CB.EN.U4CCE20024]" userId="S::cb.en.u4cce20024@cb.students.amrita.edu::31b78223-c477-4e2a-9992-d72ea1a6f3a2" providerId="AD" clId="Web-{D181CD7F-6843-70A0-580C-C0A1628F891E}" dt="2022-08-03T10:35:21.590" v="32"/>
          <ac:picMkLst>
            <pc:docMk/>
            <pc:sldMk cId="809988194" sldId="258"/>
            <ac:picMk id="29" creationId="{00E6FAD2-FC7E-4CE1-9C72-1502DE5DE001}"/>
          </ac:picMkLst>
        </pc:picChg>
        <pc:picChg chg="add">
          <ac:chgData name="Hemchand - [CB.EN.U4CCE20024]" userId="S::cb.en.u4cce20024@cb.students.amrita.edu::31b78223-c477-4e2a-9992-d72ea1a6f3a2" providerId="AD" clId="Web-{D181CD7F-6843-70A0-580C-C0A1628F891E}" dt="2022-08-03T10:35:21.590" v="32"/>
          <ac:picMkLst>
            <pc:docMk/>
            <pc:sldMk cId="809988194" sldId="258"/>
            <ac:picMk id="40" creationId="{C3F180D0-951F-4FB1-8AC1-0CB70C61EF56}"/>
          </ac:picMkLst>
        </pc:picChg>
        <pc:picChg chg="add">
          <ac:chgData name="Hemchand - [CB.EN.U4CCE20024]" userId="S::cb.en.u4cce20024@cb.students.amrita.edu::31b78223-c477-4e2a-9992-d72ea1a6f3a2" providerId="AD" clId="Web-{D181CD7F-6843-70A0-580C-C0A1628F891E}" dt="2022-08-03T10:35:21.590" v="32"/>
          <ac:picMkLst>
            <pc:docMk/>
            <pc:sldMk cId="809988194" sldId="258"/>
            <ac:picMk id="44" creationId="{CFBEAA65-6795-4110-9B63-CC2BEE6651CB}"/>
          </ac:picMkLst>
        </pc:picChg>
      </pc:sldChg>
      <pc:sldChg chg="addSp delSp modSp new del mod setBg">
        <pc:chgData name="Hemchand - [CB.EN.U4CCE20024]" userId="S::cb.en.u4cce20024@cb.students.amrita.edu::31b78223-c477-4e2a-9992-d72ea1a6f3a2" providerId="AD" clId="Web-{D181CD7F-6843-70A0-580C-C0A1628F891E}" dt="2022-08-03T10:38:00.280" v="47"/>
        <pc:sldMkLst>
          <pc:docMk/>
          <pc:sldMk cId="1995462854" sldId="258"/>
        </pc:sldMkLst>
        <pc:spChg chg="mod">
          <ac:chgData name="Hemchand - [CB.EN.U4CCE20024]" userId="S::cb.en.u4cce20024@cb.students.amrita.edu::31b78223-c477-4e2a-9992-d72ea1a6f3a2" providerId="AD" clId="Web-{D181CD7F-6843-70A0-580C-C0A1628F891E}" dt="2022-08-03T10:36:29.997" v="43"/>
          <ac:spMkLst>
            <pc:docMk/>
            <pc:sldMk cId="1995462854" sldId="258"/>
            <ac:spMk id="2" creationId="{F97B23F7-0F99-57D6-18C4-3C916203E266}"/>
          </ac:spMkLst>
        </pc:spChg>
        <pc:spChg chg="mod">
          <ac:chgData name="Hemchand - [CB.EN.U4CCE20024]" userId="S::cb.en.u4cce20024@cb.students.amrita.edu::31b78223-c477-4e2a-9992-d72ea1a6f3a2" providerId="AD" clId="Web-{D181CD7F-6843-70A0-580C-C0A1628F891E}" dt="2022-08-03T10:37:56.967" v="46" actId="20577"/>
          <ac:spMkLst>
            <pc:docMk/>
            <pc:sldMk cId="1995462854" sldId="258"/>
            <ac:spMk id="3" creationId="{9240C8E5-00BB-5142-5C37-DD9DBE05121D}"/>
          </ac:spMkLst>
        </pc:spChg>
        <pc:spChg chg="add">
          <ac:chgData name="Hemchand - [CB.EN.U4CCE20024]" userId="S::cb.en.u4cce20024@cb.students.amrita.edu::31b78223-c477-4e2a-9992-d72ea1a6f3a2" providerId="AD" clId="Web-{D181CD7F-6843-70A0-580C-C0A1628F891E}" dt="2022-08-03T10:36:29.997" v="43"/>
          <ac:spMkLst>
            <pc:docMk/>
            <pc:sldMk cId="1995462854" sldId="258"/>
            <ac:spMk id="9" creationId="{A80A97F9-87C9-4710-B480-406EA55C9EC8}"/>
          </ac:spMkLst>
        </pc:spChg>
        <pc:spChg chg="add">
          <ac:chgData name="Hemchand - [CB.EN.U4CCE20024]" userId="S::cb.en.u4cce20024@cb.students.amrita.edu::31b78223-c477-4e2a-9992-d72ea1a6f3a2" providerId="AD" clId="Web-{D181CD7F-6843-70A0-580C-C0A1628F891E}" dt="2022-08-03T10:36:29.997" v="43"/>
          <ac:spMkLst>
            <pc:docMk/>
            <pc:sldMk cId="1995462854" sldId="258"/>
            <ac:spMk id="11" creationId="{6D6F0AC2-F229-46DE-A0A2-5CB386CE9014}"/>
          </ac:spMkLst>
        </pc:spChg>
        <pc:spChg chg="add">
          <ac:chgData name="Hemchand - [CB.EN.U4CCE20024]" userId="S::cb.en.u4cce20024@cb.students.amrita.edu::31b78223-c477-4e2a-9992-d72ea1a6f3a2" providerId="AD" clId="Web-{D181CD7F-6843-70A0-580C-C0A1628F891E}" dt="2022-08-03T10:36:29.997" v="43"/>
          <ac:spMkLst>
            <pc:docMk/>
            <pc:sldMk cId="1995462854" sldId="258"/>
            <ac:spMk id="13" creationId="{6988DF46-BB01-4433-86D4-321BC88CE323}"/>
          </ac:spMkLst>
        </pc:spChg>
        <pc:picChg chg="add del mod">
          <ac:chgData name="Hemchand - [CB.EN.U4CCE20024]" userId="S::cb.en.u4cce20024@cb.students.amrita.edu::31b78223-c477-4e2a-9992-d72ea1a6f3a2" providerId="AD" clId="Web-{D181CD7F-6843-70A0-580C-C0A1628F891E}" dt="2022-08-03T10:37:06.326" v="44"/>
          <ac:picMkLst>
            <pc:docMk/>
            <pc:sldMk cId="1995462854" sldId="258"/>
            <ac:picMk id="4" creationId="{F585ECC1-7242-FCF3-CD2C-5D38F7F7F232}"/>
          </ac:picMkLst>
        </pc:picChg>
      </pc:sldChg>
      <pc:sldChg chg="addSp delSp modSp new del mod setBg">
        <pc:chgData name="Hemchand - [CB.EN.U4CCE20024]" userId="S::cb.en.u4cce20024@cb.students.amrita.edu::31b78223-c477-4e2a-9992-d72ea1a6f3a2" providerId="AD" clId="Web-{D181CD7F-6843-70A0-580C-C0A1628F891E}" dt="2022-08-03T10:41:18.611" v="61"/>
        <pc:sldMkLst>
          <pc:docMk/>
          <pc:sldMk cId="2041713561" sldId="258"/>
        </pc:sldMkLst>
        <pc:spChg chg="mod">
          <ac:chgData name="Hemchand - [CB.EN.U4CCE20024]" userId="S::cb.en.u4cce20024@cb.students.amrita.edu::31b78223-c477-4e2a-9992-d72ea1a6f3a2" providerId="AD" clId="Web-{D181CD7F-6843-70A0-580C-C0A1628F891E}" dt="2022-08-03T10:40:51.688" v="53"/>
          <ac:spMkLst>
            <pc:docMk/>
            <pc:sldMk cId="2041713561" sldId="258"/>
            <ac:spMk id="2" creationId="{9F7478B2-96B0-0A4D-D3B3-0B687E710FB7}"/>
          </ac:spMkLst>
        </pc:spChg>
        <pc:spChg chg="del">
          <ac:chgData name="Hemchand - [CB.EN.U4CCE20024]" userId="S::cb.en.u4cce20024@cb.students.amrita.edu::31b78223-c477-4e2a-9992-d72ea1a6f3a2" providerId="AD" clId="Web-{D181CD7F-6843-70A0-580C-C0A1628F891E}" dt="2022-08-03T10:40:29.844" v="52"/>
          <ac:spMkLst>
            <pc:docMk/>
            <pc:sldMk cId="2041713561" sldId="258"/>
            <ac:spMk id="3" creationId="{D4237501-1007-392C-FB7D-6F4768B30A60}"/>
          </ac:spMkLst>
        </pc:spChg>
        <pc:spChg chg="add">
          <ac:chgData name="Hemchand - [CB.EN.U4CCE20024]" userId="S::cb.en.u4cce20024@cb.students.amrita.edu::31b78223-c477-4e2a-9992-d72ea1a6f3a2" providerId="AD" clId="Web-{D181CD7F-6843-70A0-580C-C0A1628F891E}" dt="2022-08-03T10:40:51.688" v="53"/>
          <ac:spMkLst>
            <pc:docMk/>
            <pc:sldMk cId="2041713561" sldId="258"/>
            <ac:spMk id="8" creationId="{B6B5848B-3AA9-692D-D791-3842F83FE13B}"/>
          </ac:spMkLst>
        </pc:spChg>
        <pc:spChg chg="add">
          <ac:chgData name="Hemchand - [CB.EN.U4CCE20024]" userId="S::cb.en.u4cce20024@cb.students.amrita.edu::31b78223-c477-4e2a-9992-d72ea1a6f3a2" providerId="AD" clId="Web-{D181CD7F-6843-70A0-580C-C0A1628F891E}" dt="2022-08-03T10:40:51.688" v="53"/>
          <ac:spMkLst>
            <pc:docMk/>
            <pc:sldMk cId="2041713561" sldId="258"/>
            <ac:spMk id="11" creationId="{A80A97F9-87C9-4710-B480-406EA55C9EC8}"/>
          </ac:spMkLst>
        </pc:spChg>
        <pc:spChg chg="add">
          <ac:chgData name="Hemchand - [CB.EN.U4CCE20024]" userId="S::cb.en.u4cce20024@cb.students.amrita.edu::31b78223-c477-4e2a-9992-d72ea1a6f3a2" providerId="AD" clId="Web-{D181CD7F-6843-70A0-580C-C0A1628F891E}" dt="2022-08-03T10:40:51.688" v="53"/>
          <ac:spMkLst>
            <pc:docMk/>
            <pc:sldMk cId="2041713561" sldId="258"/>
            <ac:spMk id="13" creationId="{6D6F0AC2-F229-46DE-A0A2-5CB386CE9014}"/>
          </ac:spMkLst>
        </pc:spChg>
        <pc:spChg chg="add">
          <ac:chgData name="Hemchand - [CB.EN.U4CCE20024]" userId="S::cb.en.u4cce20024@cb.students.amrita.edu::31b78223-c477-4e2a-9992-d72ea1a6f3a2" providerId="AD" clId="Web-{D181CD7F-6843-70A0-580C-C0A1628F891E}" dt="2022-08-03T10:40:51.688" v="53"/>
          <ac:spMkLst>
            <pc:docMk/>
            <pc:sldMk cId="2041713561" sldId="258"/>
            <ac:spMk id="15" creationId="{6988DF46-BB01-4433-86D4-321BC88CE323}"/>
          </ac:spMkLst>
        </pc:spChg>
        <pc:picChg chg="add mod ord">
          <ac:chgData name="Hemchand - [CB.EN.U4CCE20024]" userId="S::cb.en.u4cce20024@cb.students.amrita.edu::31b78223-c477-4e2a-9992-d72ea1a6f3a2" providerId="AD" clId="Web-{D181CD7F-6843-70A0-580C-C0A1628F891E}" dt="2022-08-03T10:41:13.907" v="60" actId="1076"/>
          <ac:picMkLst>
            <pc:docMk/>
            <pc:sldMk cId="2041713561" sldId="258"/>
            <ac:picMk id="4" creationId="{D4D263E2-1BF0-081D-25EE-E7E9AD620A19}"/>
          </ac:picMkLst>
        </pc:picChg>
      </pc:sldChg>
      <pc:sldChg chg="addSp delSp modSp new mod setBg modClrScheme setClrOvrMap delDesignElem chgLayout">
        <pc:chgData name="Hemchand - [CB.EN.U4CCE20024]" userId="S::cb.en.u4cce20024@cb.students.amrita.edu::31b78223-c477-4e2a-9992-d72ea1a6f3a2" providerId="AD" clId="Web-{D181CD7F-6843-70A0-580C-C0A1628F891E}" dt="2022-08-03T12:08:55.044" v="419" actId="20577"/>
        <pc:sldMkLst>
          <pc:docMk/>
          <pc:sldMk cId="2373338207" sldId="258"/>
        </pc:sldMkLst>
        <pc:spChg chg="mod ord">
          <ac:chgData name="Hemchand - [CB.EN.U4CCE20024]" userId="S::cb.en.u4cce20024@cb.students.amrita.edu::31b78223-c477-4e2a-9992-d72ea1a6f3a2" providerId="AD" clId="Web-{D181CD7F-6843-70A0-580C-C0A1628F891E}" dt="2022-08-03T12:08:55.044" v="419" actId="20577"/>
          <ac:spMkLst>
            <pc:docMk/>
            <pc:sldMk cId="2373338207" sldId="258"/>
            <ac:spMk id="2" creationId="{17B99ABA-8EEA-0D5B-0780-099EA814786C}"/>
          </ac:spMkLst>
        </pc:spChg>
        <pc:spChg chg="mod ord">
          <ac:chgData name="Hemchand - [CB.EN.U4CCE20024]" userId="S::cb.en.u4cce20024@cb.students.amrita.edu::31b78223-c477-4e2a-9992-d72ea1a6f3a2" providerId="AD" clId="Web-{D181CD7F-6843-70A0-580C-C0A1628F891E}" dt="2022-08-03T11:08:41.602" v="259"/>
          <ac:spMkLst>
            <pc:docMk/>
            <pc:sldMk cId="2373338207" sldId="258"/>
            <ac:spMk id="3" creationId="{0AC5962E-B933-F5C4-FD3D-1746D3E196FB}"/>
          </ac:spMkLst>
        </pc:spChg>
        <pc:spChg chg="add del">
          <ac:chgData name="Hemchand - [CB.EN.U4CCE20024]" userId="S::cb.en.u4cce20024@cb.students.amrita.edu::31b78223-c477-4e2a-9992-d72ea1a6f3a2" providerId="AD" clId="Web-{D181CD7F-6843-70A0-580C-C0A1628F891E}" dt="2022-08-03T11:08:41.602" v="259"/>
          <ac:spMkLst>
            <pc:docMk/>
            <pc:sldMk cId="2373338207" sldId="258"/>
            <ac:spMk id="5" creationId="{B219AE65-9B94-44EA-BEF3-EF4BFA169C81}"/>
          </ac:spMkLst>
        </pc:spChg>
        <pc:spChg chg="add del">
          <ac:chgData name="Hemchand - [CB.EN.U4CCE20024]" userId="S::cb.en.u4cce20024@cb.students.amrita.edu::31b78223-c477-4e2a-9992-d72ea1a6f3a2" providerId="AD" clId="Web-{D181CD7F-6843-70A0-580C-C0A1628F891E}" dt="2022-08-03T11:08:41.602" v="259"/>
          <ac:spMkLst>
            <pc:docMk/>
            <pc:sldMk cId="2373338207" sldId="258"/>
            <ac:spMk id="6" creationId="{F0C81A57-9CD5-461B-8FFE-4A8CB6CFBE01}"/>
          </ac:spMkLst>
        </pc:spChg>
        <pc:spChg chg="add del">
          <ac:chgData name="Hemchand - [CB.EN.U4CCE20024]" userId="S::cb.en.u4cce20024@cb.students.amrita.edu::31b78223-c477-4e2a-9992-d72ea1a6f3a2" providerId="AD" clId="Web-{D181CD7F-6843-70A0-580C-C0A1628F891E}" dt="2022-08-03T10:47:28.163" v="121"/>
          <ac:spMkLst>
            <pc:docMk/>
            <pc:sldMk cId="2373338207" sldId="258"/>
            <ac:spMk id="8" creationId="{C314C310-850D-4491-AA52-C75BEA68B68C}"/>
          </ac:spMkLst>
        </pc:spChg>
        <pc:spChg chg="add del">
          <ac:chgData name="Hemchand - [CB.EN.U4CCE20024]" userId="S::cb.en.u4cce20024@cb.students.amrita.edu::31b78223-c477-4e2a-9992-d72ea1a6f3a2" providerId="AD" clId="Web-{D181CD7F-6843-70A0-580C-C0A1628F891E}" dt="2022-08-03T10:47:33.053" v="123"/>
          <ac:spMkLst>
            <pc:docMk/>
            <pc:sldMk cId="2373338207" sldId="258"/>
            <ac:spMk id="12" creationId="{6CCD7EA2-2557-4E49-9B59-9C028EF18613}"/>
          </ac:spMkLst>
        </pc:spChg>
        <pc:spChg chg="add del">
          <ac:chgData name="Hemchand - [CB.EN.U4CCE20024]" userId="S::cb.en.u4cce20024@cb.students.amrita.edu::31b78223-c477-4e2a-9992-d72ea1a6f3a2" providerId="AD" clId="Web-{D181CD7F-6843-70A0-580C-C0A1628F891E}" dt="2022-08-03T10:47:33.053" v="123"/>
          <ac:spMkLst>
            <pc:docMk/>
            <pc:sldMk cId="2373338207" sldId="258"/>
            <ac:spMk id="16" creationId="{B219AE65-9B94-44EA-BEF3-EF4BFA169C81}"/>
          </ac:spMkLst>
        </pc:spChg>
        <pc:spChg chg="add del">
          <ac:chgData name="Hemchand - [CB.EN.U4CCE20024]" userId="S::cb.en.u4cce20024@cb.students.amrita.edu::31b78223-c477-4e2a-9992-d72ea1a6f3a2" providerId="AD" clId="Web-{D181CD7F-6843-70A0-580C-C0A1628F891E}" dt="2022-08-03T10:47:33.053" v="123"/>
          <ac:spMkLst>
            <pc:docMk/>
            <pc:sldMk cId="2373338207" sldId="258"/>
            <ac:spMk id="17" creationId="{1FD9464E-E5B9-40C0-B738-67C266F517C7}"/>
          </ac:spMkLst>
        </pc:spChg>
        <pc:spChg chg="add del">
          <ac:chgData name="Hemchand - [CB.EN.U4CCE20024]" userId="S::cb.en.u4cce20024@cb.students.amrita.edu::31b78223-c477-4e2a-9992-d72ea1a6f3a2" providerId="AD" clId="Web-{D181CD7F-6843-70A0-580C-C0A1628F891E}" dt="2022-08-03T10:47:33.053" v="123"/>
          <ac:spMkLst>
            <pc:docMk/>
            <pc:sldMk cId="2373338207" sldId="258"/>
            <ac:spMk id="18" creationId="{F0C81A57-9CD5-461B-8FFE-4A8CB6CFBE01}"/>
          </ac:spMkLst>
        </pc:spChg>
        <pc:spChg chg="add del">
          <ac:chgData name="Hemchand - [CB.EN.U4CCE20024]" userId="S::cb.en.u4cce20024@cb.students.amrita.edu::31b78223-c477-4e2a-9992-d72ea1a6f3a2" providerId="AD" clId="Web-{D181CD7F-6843-70A0-580C-C0A1628F891E}" dt="2022-08-03T10:48:57.570" v="134"/>
          <ac:spMkLst>
            <pc:docMk/>
            <pc:sldMk cId="2373338207" sldId="258"/>
            <ac:spMk id="20" creationId="{C314C310-850D-4491-AA52-C75BEA68B68C}"/>
          </ac:spMkLst>
        </pc:spChg>
        <pc:grpChg chg="add del">
          <ac:chgData name="Hemchand - [CB.EN.U4CCE20024]" userId="S::cb.en.u4cce20024@cb.students.amrita.edu::31b78223-c477-4e2a-9992-d72ea1a6f3a2" providerId="AD" clId="Web-{D181CD7F-6843-70A0-580C-C0A1628F891E}" dt="2022-08-03T11:08:41.602" v="259"/>
          <ac:grpSpMkLst>
            <pc:docMk/>
            <pc:sldMk cId="2373338207" sldId="258"/>
            <ac:grpSpMk id="7" creationId="{3086C462-37F4-494D-8292-CCB95221CC1A}"/>
          </ac:grpSpMkLst>
        </pc:grpChg>
        <pc:grpChg chg="add del">
          <ac:chgData name="Hemchand - [CB.EN.U4CCE20024]" userId="S::cb.en.u4cce20024@cb.students.amrita.edu::31b78223-c477-4e2a-9992-d72ea1a6f3a2" providerId="AD" clId="Web-{D181CD7F-6843-70A0-580C-C0A1628F891E}" dt="2022-08-03T10:47:28.163" v="121"/>
          <ac:grpSpMkLst>
            <pc:docMk/>
            <pc:sldMk cId="2373338207" sldId="258"/>
            <ac:grpSpMk id="10" creationId="{D4EC3799-3F52-48CE-85CC-83AED368EB42}"/>
          </ac:grpSpMkLst>
        </pc:grpChg>
        <pc:grpChg chg="add del">
          <ac:chgData name="Hemchand - [CB.EN.U4CCE20024]" userId="S::cb.en.u4cce20024@cb.students.amrita.edu::31b78223-c477-4e2a-9992-d72ea1a6f3a2" providerId="AD" clId="Web-{D181CD7F-6843-70A0-580C-C0A1628F891E}" dt="2022-08-03T10:48:57.570" v="134"/>
          <ac:grpSpMkLst>
            <pc:docMk/>
            <pc:sldMk cId="2373338207" sldId="258"/>
            <ac:grpSpMk id="21" creationId="{D4EC3799-3F52-48CE-85CC-83AED368EB42}"/>
          </ac:grpSpMkLst>
        </pc:grpChg>
        <pc:cxnChg chg="add del">
          <ac:chgData name="Hemchand - [CB.EN.U4CCE20024]" userId="S::cb.en.u4cce20024@cb.students.amrita.edu::31b78223-c477-4e2a-9992-d72ea1a6f3a2" providerId="AD" clId="Web-{D181CD7F-6843-70A0-580C-C0A1628F891E}" dt="2022-08-03T10:47:28.163" v="121"/>
          <ac:cxnSpMkLst>
            <pc:docMk/>
            <pc:sldMk cId="2373338207" sldId="258"/>
            <ac:cxnSpMk id="14" creationId="{789E20C7-BB50-4317-93C7-90C8ED80B275}"/>
          </ac:cxnSpMkLst>
        </pc:cxnChg>
        <pc:cxnChg chg="add del">
          <ac:chgData name="Hemchand - [CB.EN.U4CCE20024]" userId="S::cb.en.u4cce20024@cb.students.amrita.edu::31b78223-c477-4e2a-9992-d72ea1a6f3a2" providerId="AD" clId="Web-{D181CD7F-6843-70A0-580C-C0A1628F891E}" dt="2022-08-03T10:48:57.570" v="134"/>
          <ac:cxnSpMkLst>
            <pc:docMk/>
            <pc:sldMk cId="2373338207" sldId="258"/>
            <ac:cxnSpMk id="23" creationId="{789E20C7-BB50-4317-93C7-90C8ED80B275}"/>
          </ac:cxnSpMkLst>
        </pc:cxnChg>
      </pc:sldChg>
      <pc:sldChg chg="addSp delSp modSp new add del mod setBg modClrScheme delDesignElem chgLayout">
        <pc:chgData name="Hemchand - [CB.EN.U4CCE20024]" userId="S::cb.en.u4cce20024@cb.students.amrita.edu::31b78223-c477-4e2a-9992-d72ea1a6f3a2" providerId="AD" clId="Web-{D181CD7F-6843-70A0-580C-C0A1628F891E}" dt="2022-08-03T10:46:14.552" v="105"/>
        <pc:sldMkLst>
          <pc:docMk/>
          <pc:sldMk cId="2624345067" sldId="258"/>
        </pc:sldMkLst>
        <pc:spChg chg="add del">
          <ac:chgData name="Hemchand - [CB.EN.U4CCE20024]" userId="S::cb.en.u4cce20024@cb.students.amrita.edu::31b78223-c477-4e2a-9992-d72ea1a6f3a2" providerId="AD" clId="Web-{D181CD7F-6843-70A0-580C-C0A1628F891E}" dt="2022-08-03T10:43:10.862" v="77"/>
          <ac:spMkLst>
            <pc:docMk/>
            <pc:sldMk cId="2624345067" sldId="258"/>
            <ac:spMk id="2" creationId="{2F114129-86CD-E579-7085-A8ACD151D212}"/>
          </ac:spMkLst>
        </pc:spChg>
        <pc:spChg chg="del">
          <ac:chgData name="Hemchand - [CB.EN.U4CCE20024]" userId="S::cb.en.u4cce20024@cb.students.amrita.edu::31b78223-c477-4e2a-9992-d72ea1a6f3a2" providerId="AD" clId="Web-{D181CD7F-6843-70A0-580C-C0A1628F891E}" dt="2022-08-03T10:42:56.581" v="72"/>
          <ac:spMkLst>
            <pc:docMk/>
            <pc:sldMk cId="2624345067" sldId="258"/>
            <ac:spMk id="3" creationId="{13014C80-5339-CFC3-9AF5-64B00043ED00}"/>
          </ac:spMkLst>
        </pc:spChg>
        <pc:spChg chg="add del">
          <ac:chgData name="Hemchand - [CB.EN.U4CCE20024]" userId="S::cb.en.u4cce20024@cb.students.amrita.edu::31b78223-c477-4e2a-9992-d72ea1a6f3a2" providerId="AD" clId="Web-{D181CD7F-6843-70A0-580C-C0A1628F891E}" dt="2022-08-03T10:43:10.862" v="76"/>
          <ac:spMkLst>
            <pc:docMk/>
            <pc:sldMk cId="2624345067" sldId="258"/>
            <ac:spMk id="8" creationId="{2809860E-3581-151D-ED8F-BBC12D853C8D}"/>
          </ac:spMkLst>
        </pc:spChg>
        <pc:spChg chg="add del">
          <ac:chgData name="Hemchand - [CB.EN.U4CCE20024]" userId="S::cb.en.u4cce20024@cb.students.amrita.edu::31b78223-c477-4e2a-9992-d72ea1a6f3a2" providerId="AD" clId="Web-{D181CD7F-6843-70A0-580C-C0A1628F891E}" dt="2022-08-03T10:43:02.690" v="74"/>
          <ac:spMkLst>
            <pc:docMk/>
            <pc:sldMk cId="2624345067" sldId="258"/>
            <ac:spMk id="9" creationId="{CD62DB5A-5AA0-4E7E-94AB-AD20F02CA8DF}"/>
          </ac:spMkLst>
        </pc:spChg>
        <pc:spChg chg="add del">
          <ac:chgData name="Hemchand - [CB.EN.U4CCE20024]" userId="S::cb.en.u4cce20024@cb.students.amrita.edu::31b78223-c477-4e2a-9992-d72ea1a6f3a2" providerId="AD" clId="Web-{D181CD7F-6843-70A0-580C-C0A1628F891E}" dt="2022-08-03T10:43:02.690" v="74"/>
          <ac:spMkLst>
            <pc:docMk/>
            <pc:sldMk cId="2624345067" sldId="258"/>
            <ac:spMk id="11" creationId="{0F086ECE-EF43-4B07-9DD0-59679471A067}"/>
          </ac:spMkLst>
        </pc:spChg>
        <pc:spChg chg="add del">
          <ac:chgData name="Hemchand - [CB.EN.U4CCE20024]" userId="S::cb.en.u4cce20024@cb.students.amrita.edu::31b78223-c477-4e2a-9992-d72ea1a6f3a2" providerId="AD" clId="Web-{D181CD7F-6843-70A0-580C-C0A1628F891E}" dt="2022-08-03T10:43:02.690" v="74"/>
          <ac:spMkLst>
            <pc:docMk/>
            <pc:sldMk cId="2624345067" sldId="258"/>
            <ac:spMk id="13" creationId="{2BAF6C38-492C-4EA2-9BD9-B3CCDF4220F4}"/>
          </ac:spMkLst>
        </pc:spChg>
        <pc:spChg chg="add del">
          <ac:chgData name="Hemchand - [CB.EN.U4CCE20024]" userId="S::cb.en.u4cce20024@cb.students.amrita.edu::31b78223-c477-4e2a-9992-d72ea1a6f3a2" providerId="AD" clId="Web-{D181CD7F-6843-70A0-580C-C0A1628F891E}" dt="2022-08-03T10:43:02.690" v="74"/>
          <ac:spMkLst>
            <pc:docMk/>
            <pc:sldMk cId="2624345067" sldId="258"/>
            <ac:spMk id="15" creationId="{F518D20D-5F05-49C3-8900-68783F8ACB6F}"/>
          </ac:spMkLst>
        </pc:spChg>
        <pc:spChg chg="add del">
          <ac:chgData name="Hemchand - [CB.EN.U4CCE20024]" userId="S::cb.en.u4cce20024@cb.students.amrita.edu::31b78223-c477-4e2a-9992-d72ea1a6f3a2" providerId="AD" clId="Web-{D181CD7F-6843-70A0-580C-C0A1628F891E}" dt="2022-08-03T10:43:02.690" v="74"/>
          <ac:spMkLst>
            <pc:docMk/>
            <pc:sldMk cId="2624345067" sldId="258"/>
            <ac:spMk id="17" creationId="{FF50CA5B-2FF8-43D9-B7D8-3BDE1BFD3CF1}"/>
          </ac:spMkLst>
        </pc:spChg>
        <pc:spChg chg="add del">
          <ac:chgData name="Hemchand - [CB.EN.U4CCE20024]" userId="S::cb.en.u4cce20024@cb.students.amrita.edu::31b78223-c477-4e2a-9992-d72ea1a6f3a2" providerId="AD" clId="Web-{D181CD7F-6843-70A0-580C-C0A1628F891E}" dt="2022-08-03T10:43:10.862" v="76"/>
          <ac:spMkLst>
            <pc:docMk/>
            <pc:sldMk cId="2624345067" sldId="258"/>
            <ac:spMk id="19" creationId="{A80A97F9-87C9-4710-B480-406EA55C9EC8}"/>
          </ac:spMkLst>
        </pc:spChg>
        <pc:spChg chg="add del">
          <ac:chgData name="Hemchand - [CB.EN.U4CCE20024]" userId="S::cb.en.u4cce20024@cb.students.amrita.edu::31b78223-c477-4e2a-9992-d72ea1a6f3a2" providerId="AD" clId="Web-{D181CD7F-6843-70A0-580C-C0A1628F891E}" dt="2022-08-03T10:43:10.862" v="76"/>
          <ac:spMkLst>
            <pc:docMk/>
            <pc:sldMk cId="2624345067" sldId="258"/>
            <ac:spMk id="20" creationId="{6D6F0AC2-F229-46DE-A0A2-5CB386CE9014}"/>
          </ac:spMkLst>
        </pc:spChg>
        <pc:spChg chg="add del">
          <ac:chgData name="Hemchand - [CB.EN.U4CCE20024]" userId="S::cb.en.u4cce20024@cb.students.amrita.edu::31b78223-c477-4e2a-9992-d72ea1a6f3a2" providerId="AD" clId="Web-{D181CD7F-6843-70A0-580C-C0A1628F891E}" dt="2022-08-03T10:43:10.862" v="76"/>
          <ac:spMkLst>
            <pc:docMk/>
            <pc:sldMk cId="2624345067" sldId="258"/>
            <ac:spMk id="21" creationId="{2F114129-86CD-E579-7085-A8ACD151D212}"/>
          </ac:spMkLst>
        </pc:spChg>
        <pc:spChg chg="add del">
          <ac:chgData name="Hemchand - [CB.EN.U4CCE20024]" userId="S::cb.en.u4cce20024@cb.students.amrita.edu::31b78223-c477-4e2a-9992-d72ea1a6f3a2" providerId="AD" clId="Web-{D181CD7F-6843-70A0-580C-C0A1628F891E}" dt="2022-08-03T10:43:10.862" v="76"/>
          <ac:spMkLst>
            <pc:docMk/>
            <pc:sldMk cId="2624345067" sldId="258"/>
            <ac:spMk id="22" creationId="{6988DF46-BB01-4433-86D4-321BC88CE323}"/>
          </ac:spMkLst>
        </pc:spChg>
        <pc:spChg chg="add del">
          <ac:chgData name="Hemchand - [CB.EN.U4CCE20024]" userId="S::cb.en.u4cce20024@cb.students.amrita.edu::31b78223-c477-4e2a-9992-d72ea1a6f3a2" providerId="AD" clId="Web-{D181CD7F-6843-70A0-580C-C0A1628F891E}" dt="2022-08-03T10:43:26.956" v="78"/>
          <ac:spMkLst>
            <pc:docMk/>
            <pc:sldMk cId="2624345067" sldId="258"/>
            <ac:spMk id="24" creationId="{CD62DB5A-5AA0-4E7E-94AB-AD20F02CA8DF}"/>
          </ac:spMkLst>
        </pc:spChg>
        <pc:spChg chg="add del">
          <ac:chgData name="Hemchand - [CB.EN.U4CCE20024]" userId="S::cb.en.u4cce20024@cb.students.amrita.edu::31b78223-c477-4e2a-9992-d72ea1a6f3a2" providerId="AD" clId="Web-{D181CD7F-6843-70A0-580C-C0A1628F891E}" dt="2022-08-03T10:43:26.956" v="78"/>
          <ac:spMkLst>
            <pc:docMk/>
            <pc:sldMk cId="2624345067" sldId="258"/>
            <ac:spMk id="25" creationId="{0F086ECE-EF43-4B07-9DD0-59679471A067}"/>
          </ac:spMkLst>
        </pc:spChg>
        <pc:spChg chg="add del">
          <ac:chgData name="Hemchand - [CB.EN.U4CCE20024]" userId="S::cb.en.u4cce20024@cb.students.amrita.edu::31b78223-c477-4e2a-9992-d72ea1a6f3a2" providerId="AD" clId="Web-{D181CD7F-6843-70A0-580C-C0A1628F891E}" dt="2022-08-03T10:43:26.956" v="78"/>
          <ac:spMkLst>
            <pc:docMk/>
            <pc:sldMk cId="2624345067" sldId="258"/>
            <ac:spMk id="26" creationId="{2BAF6C38-492C-4EA2-9BD9-B3CCDF4220F4}"/>
          </ac:spMkLst>
        </pc:spChg>
        <pc:spChg chg="add del">
          <ac:chgData name="Hemchand - [CB.EN.U4CCE20024]" userId="S::cb.en.u4cce20024@cb.students.amrita.edu::31b78223-c477-4e2a-9992-d72ea1a6f3a2" providerId="AD" clId="Web-{D181CD7F-6843-70A0-580C-C0A1628F891E}" dt="2022-08-03T10:43:26.956" v="78"/>
          <ac:spMkLst>
            <pc:docMk/>
            <pc:sldMk cId="2624345067" sldId="258"/>
            <ac:spMk id="27" creationId="{F518D20D-5F05-49C3-8900-68783F8ACB6F}"/>
          </ac:spMkLst>
        </pc:spChg>
        <pc:spChg chg="add del">
          <ac:chgData name="Hemchand - [CB.EN.U4CCE20024]" userId="S::cb.en.u4cce20024@cb.students.amrita.edu::31b78223-c477-4e2a-9992-d72ea1a6f3a2" providerId="AD" clId="Web-{D181CD7F-6843-70A0-580C-C0A1628F891E}" dt="2022-08-03T10:43:26.956" v="78"/>
          <ac:spMkLst>
            <pc:docMk/>
            <pc:sldMk cId="2624345067" sldId="258"/>
            <ac:spMk id="28" creationId="{FF50CA5B-2FF8-43D9-B7D8-3BDE1BFD3CF1}"/>
          </ac:spMkLst>
        </pc:spChg>
        <pc:picChg chg="add mod ord">
          <ac:chgData name="Hemchand - [CB.EN.U4CCE20024]" userId="S::cb.en.u4cce20024@cb.students.amrita.edu::31b78223-c477-4e2a-9992-d72ea1a6f3a2" providerId="AD" clId="Web-{D181CD7F-6843-70A0-580C-C0A1628F891E}" dt="2022-08-03T10:44:23.988" v="85"/>
          <ac:picMkLst>
            <pc:docMk/>
            <pc:sldMk cId="2624345067" sldId="258"/>
            <ac:picMk id="4" creationId="{06864F83-2460-ED83-4F99-1398B8FAFC44}"/>
          </ac:picMkLst>
        </pc:picChg>
      </pc:sldChg>
      <pc:sldChg chg="addSp delSp modSp new del mod setBg setClrOvrMap">
        <pc:chgData name="Hemchand - [CB.EN.U4CCE20024]" userId="S::cb.en.u4cce20024@cb.students.amrita.edu::31b78223-c477-4e2a-9992-d72ea1a6f3a2" providerId="AD" clId="Web-{D181CD7F-6843-70A0-580C-C0A1628F891E}" dt="2022-08-03T11:01:39.862" v="217"/>
        <pc:sldMkLst>
          <pc:docMk/>
          <pc:sldMk cId="1409764578" sldId="259"/>
        </pc:sldMkLst>
        <pc:spChg chg="mod">
          <ac:chgData name="Hemchand - [CB.EN.U4CCE20024]" userId="S::cb.en.u4cce20024@cb.students.amrita.edu::31b78223-c477-4e2a-9992-d72ea1a6f3a2" providerId="AD" clId="Web-{D181CD7F-6843-70A0-580C-C0A1628F891E}" dt="2022-08-03T11:01:38.753" v="216"/>
          <ac:spMkLst>
            <pc:docMk/>
            <pc:sldMk cId="1409764578" sldId="259"/>
            <ac:spMk id="2" creationId="{F80EF326-15ED-1006-B936-A409FB398A17}"/>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3" creationId="{8DD9FB4D-2ED4-C760-668D-609C577F741C}"/>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12" creationId="{73C0A186-7444-4460-9C37-532E7671E99E}"/>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14" creationId="{02E8BD2A-4014-4DC6-A228-4ECE6A0AA6D1}"/>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16" creationId="{3896CA42-3323-41E5-B809-CD790B2AA1CA}"/>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18" creationId="{EA2FE539-0B6F-4FAE-A391-B46476F46CCB}"/>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20" creationId="{BD5A14FB-50A2-4964-8B07-EE40D1CE08B5}"/>
          </ac:spMkLst>
        </pc:spChg>
        <pc:spChg chg="add del">
          <ac:chgData name="Hemchand - [CB.EN.U4CCE20024]" userId="S::cb.en.u4cce20024@cb.students.amrita.edu::31b78223-c477-4e2a-9992-d72ea1a6f3a2" providerId="AD" clId="Web-{D181CD7F-6843-70A0-580C-C0A1628F891E}" dt="2022-08-03T11:01:38.753" v="216"/>
          <ac:spMkLst>
            <pc:docMk/>
            <pc:sldMk cId="1409764578" sldId="259"/>
            <ac:spMk id="22" creationId="{FD63331C-DD2E-43D8-9511-B44EC057D7DB}"/>
          </ac:spMkLst>
        </pc:spChg>
        <pc:grpChg chg="add del">
          <ac:chgData name="Hemchand - [CB.EN.U4CCE20024]" userId="S::cb.en.u4cce20024@cb.students.amrita.edu::31b78223-c477-4e2a-9992-d72ea1a6f3a2" providerId="AD" clId="Web-{D181CD7F-6843-70A0-580C-C0A1628F891E}" dt="2022-08-03T11:01:38.753" v="216"/>
          <ac:grpSpMkLst>
            <pc:docMk/>
            <pc:sldMk cId="1409764578" sldId="259"/>
            <ac:grpSpMk id="8" creationId="{93E10248-AF0E-477D-B4D2-47C02CE4E353}"/>
          </ac:grpSpMkLst>
        </pc:grpChg>
      </pc:sldChg>
      <pc:sldChg chg="addSp delSp modSp new add del mod setBg addAnim setClrOvrMap">
        <pc:chgData name="Hemchand - [CB.EN.U4CCE20024]" userId="S::cb.en.u4cce20024@cb.students.amrita.edu::31b78223-c477-4e2a-9992-d72ea1a6f3a2" providerId="AD" clId="Web-{D181CD7F-6843-70A0-580C-C0A1628F891E}" dt="2022-08-03T11:07:00.960" v="238"/>
        <pc:sldMkLst>
          <pc:docMk/>
          <pc:sldMk cId="2057401286" sldId="259"/>
        </pc:sldMkLst>
        <pc:spChg chg="mod">
          <ac:chgData name="Hemchand - [CB.EN.U4CCE20024]" userId="S::cb.en.u4cce20024@cb.students.amrita.edu::31b78223-c477-4e2a-9992-d72ea1a6f3a2" providerId="AD" clId="Web-{D181CD7F-6843-70A0-580C-C0A1628F891E}" dt="2022-08-03T11:00:30.564" v="212"/>
          <ac:spMkLst>
            <pc:docMk/>
            <pc:sldMk cId="2057401286" sldId="259"/>
            <ac:spMk id="2" creationId="{26690E92-0987-7B56-96CE-1F323DEA8076}"/>
          </ac:spMkLst>
        </pc:spChg>
        <pc:spChg chg="add del">
          <ac:chgData name="Hemchand - [CB.EN.U4CCE20024]" userId="S::cb.en.u4cce20024@cb.students.amrita.edu::31b78223-c477-4e2a-9992-d72ea1a6f3a2" providerId="AD" clId="Web-{D181CD7F-6843-70A0-580C-C0A1628F891E}" dt="2022-08-03T10:58:04.656" v="196"/>
          <ac:spMkLst>
            <pc:docMk/>
            <pc:sldMk cId="2057401286" sldId="259"/>
            <ac:spMk id="3" creationId="{689BFA7B-EAFC-7331-DF03-69F54F94A3BF}"/>
          </ac:spMkLst>
        </pc:spChg>
        <pc:spChg chg="add del">
          <ac:chgData name="Hemchand - [CB.EN.U4CCE20024]" userId="S::cb.en.u4cce20024@cb.students.amrita.edu::31b78223-c477-4e2a-9992-d72ea1a6f3a2" providerId="AD" clId="Web-{D181CD7F-6843-70A0-580C-C0A1628F891E}" dt="2022-08-03T10:58:58.188" v="203"/>
          <ac:spMkLst>
            <pc:docMk/>
            <pc:sldMk cId="2057401286" sldId="259"/>
            <ac:spMk id="10" creationId="{94D90C11-98A3-40E3-B04C-A3025D6458A3}"/>
          </ac:spMkLst>
        </pc:spChg>
        <pc:spChg chg="add del">
          <ac:chgData name="Hemchand - [CB.EN.U4CCE20024]" userId="S::cb.en.u4cce20024@cb.students.amrita.edu::31b78223-c477-4e2a-9992-d72ea1a6f3a2" providerId="AD" clId="Web-{D181CD7F-6843-70A0-580C-C0A1628F891E}" dt="2022-08-03T10:58:04.625" v="195"/>
          <ac:spMkLst>
            <pc:docMk/>
            <pc:sldMk cId="2057401286" sldId="259"/>
            <ac:spMk id="12" creationId="{73C0A186-7444-4460-9C37-532E7671E99E}"/>
          </ac:spMkLst>
        </pc:spChg>
        <pc:spChg chg="add del">
          <ac:chgData name="Hemchand - [CB.EN.U4CCE20024]" userId="S::cb.en.u4cce20024@cb.students.amrita.edu::31b78223-c477-4e2a-9992-d72ea1a6f3a2" providerId="AD" clId="Web-{D181CD7F-6843-70A0-580C-C0A1628F891E}" dt="2022-08-03T10:57:57.468" v="191"/>
          <ac:spMkLst>
            <pc:docMk/>
            <pc:sldMk cId="2057401286" sldId="259"/>
            <ac:spMk id="13" creationId="{670D6F2B-93AF-47D6-9378-5E54BE0AC69F}"/>
          </ac:spMkLst>
        </pc:spChg>
        <pc:spChg chg="add del">
          <ac:chgData name="Hemchand - [CB.EN.U4CCE20024]" userId="S::cb.en.u4cce20024@cb.students.amrita.edu::31b78223-c477-4e2a-9992-d72ea1a6f3a2" providerId="AD" clId="Web-{D181CD7F-6843-70A0-580C-C0A1628F891E}" dt="2022-08-03T10:57:57.468" v="191"/>
          <ac:spMkLst>
            <pc:docMk/>
            <pc:sldMk cId="2057401286" sldId="259"/>
            <ac:spMk id="15" creationId="{491A5E26-1F21-459D-8C03-ADB057B09066}"/>
          </ac:spMkLst>
        </pc:spChg>
        <pc:spChg chg="add del">
          <ac:chgData name="Hemchand - [CB.EN.U4CCE20024]" userId="S::cb.en.u4cce20024@cb.students.amrita.edu::31b78223-c477-4e2a-9992-d72ea1a6f3a2" providerId="AD" clId="Web-{D181CD7F-6843-70A0-580C-C0A1628F891E}" dt="2022-08-03T10:58:00.312" v="193"/>
          <ac:spMkLst>
            <pc:docMk/>
            <pc:sldMk cId="2057401286" sldId="259"/>
            <ac:spMk id="18" creationId="{670D6F2B-93AF-47D6-9378-5E54BE0AC69F}"/>
          </ac:spMkLst>
        </pc:spChg>
        <pc:spChg chg="add del">
          <ac:chgData name="Hemchand - [CB.EN.U4CCE20024]" userId="S::cb.en.u4cce20024@cb.students.amrita.edu::31b78223-c477-4e2a-9992-d72ea1a6f3a2" providerId="AD" clId="Web-{D181CD7F-6843-70A0-580C-C0A1628F891E}" dt="2022-08-03T10:58:00.312" v="193"/>
          <ac:spMkLst>
            <pc:docMk/>
            <pc:sldMk cId="2057401286" sldId="259"/>
            <ac:spMk id="19" creationId="{491A5E26-1F21-459D-8C03-ADB057B09066}"/>
          </ac:spMkLst>
        </pc:spChg>
        <pc:spChg chg="add del">
          <ac:chgData name="Hemchand - [CB.EN.U4CCE20024]" userId="S::cb.en.u4cce20024@cb.students.amrita.edu::31b78223-c477-4e2a-9992-d72ea1a6f3a2" providerId="AD" clId="Web-{D181CD7F-6843-70A0-580C-C0A1628F891E}" dt="2022-08-03T10:58:58.188" v="203"/>
          <ac:spMkLst>
            <pc:docMk/>
            <pc:sldMk cId="2057401286" sldId="259"/>
            <ac:spMk id="26" creationId="{01109B5D-BC35-4376-98A2-F53B03E4E1B4}"/>
          </ac:spMkLst>
        </pc:spChg>
        <pc:spChg chg="add del">
          <ac:chgData name="Hemchand - [CB.EN.U4CCE20024]" userId="S::cb.en.u4cce20024@cb.students.amrita.edu::31b78223-c477-4e2a-9992-d72ea1a6f3a2" providerId="AD" clId="Web-{D181CD7F-6843-70A0-580C-C0A1628F891E}" dt="2022-08-03T10:58:58.188" v="203"/>
          <ac:spMkLst>
            <pc:docMk/>
            <pc:sldMk cId="2057401286" sldId="259"/>
            <ac:spMk id="27" creationId="{A3B28FB1-97C9-4A9E-A45B-356508C2C38B}"/>
          </ac:spMkLst>
        </pc:spChg>
        <pc:spChg chg="add del">
          <ac:chgData name="Hemchand - [CB.EN.U4CCE20024]" userId="S::cb.en.u4cce20024@cb.students.amrita.edu::31b78223-c477-4e2a-9992-d72ea1a6f3a2" providerId="AD" clId="Web-{D181CD7F-6843-70A0-580C-C0A1628F891E}" dt="2022-08-03T10:58:58.188" v="203"/>
          <ac:spMkLst>
            <pc:docMk/>
            <pc:sldMk cId="2057401286" sldId="259"/>
            <ac:spMk id="28" creationId="{689BFA7B-EAFC-7331-DF03-69F54F94A3BF}"/>
          </ac:spMkLst>
        </pc:spChg>
        <pc:spChg chg="add del">
          <ac:chgData name="Hemchand - [CB.EN.U4CCE20024]" userId="S::cb.en.u4cce20024@cb.students.amrita.edu::31b78223-c477-4e2a-9992-d72ea1a6f3a2" providerId="AD" clId="Web-{D181CD7F-6843-70A0-580C-C0A1628F891E}" dt="2022-08-03T10:58:46.235" v="198"/>
          <ac:spMkLst>
            <pc:docMk/>
            <pc:sldMk cId="2057401286" sldId="259"/>
            <ac:spMk id="37" creationId="{73C0A186-7444-4460-9C37-532E7671E99E}"/>
          </ac:spMkLst>
        </pc:spChg>
        <pc:spChg chg="add del">
          <ac:chgData name="Hemchand - [CB.EN.U4CCE20024]" userId="S::cb.en.u4cce20024@cb.students.amrita.edu::31b78223-c477-4e2a-9992-d72ea1a6f3a2" providerId="AD" clId="Web-{D181CD7F-6843-70A0-580C-C0A1628F891E}" dt="2022-08-03T10:58:46.235" v="198"/>
          <ac:spMkLst>
            <pc:docMk/>
            <pc:sldMk cId="2057401286" sldId="259"/>
            <ac:spMk id="39" creationId="{D22D1B95-2B54-43E9-85D9-B489F6C5DD0F}"/>
          </ac:spMkLst>
        </pc:spChg>
        <pc:spChg chg="add del">
          <ac:chgData name="Hemchand - [CB.EN.U4CCE20024]" userId="S::cb.en.u4cce20024@cb.students.amrita.edu::31b78223-c477-4e2a-9992-d72ea1a6f3a2" providerId="AD" clId="Web-{D181CD7F-6843-70A0-580C-C0A1628F891E}" dt="2022-08-03T10:58:46.235" v="198"/>
          <ac:spMkLst>
            <pc:docMk/>
            <pc:sldMk cId="2057401286" sldId="259"/>
            <ac:spMk id="41" creationId="{7D0F3F6D-A49D-4406-8D61-1C4F8D792F04}"/>
          </ac:spMkLst>
        </pc:spChg>
        <pc:spChg chg="add del">
          <ac:chgData name="Hemchand - [CB.EN.U4CCE20024]" userId="S::cb.en.u4cce20024@cb.students.amrita.edu::31b78223-c477-4e2a-9992-d72ea1a6f3a2" providerId="AD" clId="Web-{D181CD7F-6843-70A0-580C-C0A1628F891E}" dt="2022-08-03T10:58:46.235" v="198"/>
          <ac:spMkLst>
            <pc:docMk/>
            <pc:sldMk cId="2057401286" sldId="259"/>
            <ac:spMk id="43" creationId="{D953A318-DA8D-4405-9536-D889E45C5E3E}"/>
          </ac:spMkLst>
        </pc:spChg>
        <pc:spChg chg="add del">
          <ac:chgData name="Hemchand - [CB.EN.U4CCE20024]" userId="S::cb.en.u4cce20024@cb.students.amrita.edu::31b78223-c477-4e2a-9992-d72ea1a6f3a2" providerId="AD" clId="Web-{D181CD7F-6843-70A0-580C-C0A1628F891E}" dt="2022-08-03T10:58:46.235" v="198"/>
          <ac:spMkLst>
            <pc:docMk/>
            <pc:sldMk cId="2057401286" sldId="259"/>
            <ac:spMk id="45" creationId="{9E382A3D-2F90-475C-8DF2-F666FEA3425B}"/>
          </ac:spMkLst>
        </pc:spChg>
        <pc:spChg chg="add del">
          <ac:chgData name="Hemchand - [CB.EN.U4CCE20024]" userId="S::cb.en.u4cce20024@cb.students.amrita.edu::31b78223-c477-4e2a-9992-d72ea1a6f3a2" providerId="AD" clId="Web-{D181CD7F-6843-70A0-580C-C0A1628F891E}" dt="2022-08-03T10:58:49.172" v="200"/>
          <ac:spMkLst>
            <pc:docMk/>
            <pc:sldMk cId="2057401286" sldId="259"/>
            <ac:spMk id="48" creationId="{73C0A186-7444-4460-9C37-532E7671E99E}"/>
          </ac:spMkLst>
        </pc:spChg>
        <pc:spChg chg="add del">
          <ac:chgData name="Hemchand - [CB.EN.U4CCE20024]" userId="S::cb.en.u4cce20024@cb.students.amrita.edu::31b78223-c477-4e2a-9992-d72ea1a6f3a2" providerId="AD" clId="Web-{D181CD7F-6843-70A0-580C-C0A1628F891E}" dt="2022-08-03T10:58:49.172" v="200"/>
          <ac:spMkLst>
            <pc:docMk/>
            <pc:sldMk cId="2057401286" sldId="259"/>
            <ac:spMk id="51" creationId="{029C0D00-401D-42B7-94D8-008C7DAA8E80}"/>
          </ac:spMkLst>
        </pc:spChg>
        <pc:spChg chg="add del">
          <ac:chgData name="Hemchand - [CB.EN.U4CCE20024]" userId="S::cb.en.u4cce20024@cb.students.amrita.edu::31b78223-c477-4e2a-9992-d72ea1a6f3a2" providerId="AD" clId="Web-{D181CD7F-6843-70A0-580C-C0A1628F891E}" dt="2022-08-03T10:58:58.141" v="202"/>
          <ac:spMkLst>
            <pc:docMk/>
            <pc:sldMk cId="2057401286" sldId="259"/>
            <ac:spMk id="54" creationId="{73C0A186-7444-4460-9C37-532E7671E99E}"/>
          </ac:spMkLst>
        </pc:spChg>
        <pc:spChg chg="add del">
          <ac:chgData name="Hemchand - [CB.EN.U4CCE20024]" userId="S::cb.en.u4cce20024@cb.students.amrita.edu::31b78223-c477-4e2a-9992-d72ea1a6f3a2" providerId="AD" clId="Web-{D181CD7F-6843-70A0-580C-C0A1628F891E}" dt="2022-08-03T10:59:39.548" v="205"/>
          <ac:spMkLst>
            <pc:docMk/>
            <pc:sldMk cId="2057401286" sldId="259"/>
            <ac:spMk id="60" creationId="{73C0A186-7444-4460-9C37-532E7671E99E}"/>
          </ac:spMkLst>
        </pc:spChg>
        <pc:spChg chg="add del">
          <ac:chgData name="Hemchand - [CB.EN.U4CCE20024]" userId="S::cb.en.u4cce20024@cb.students.amrita.edu::31b78223-c477-4e2a-9992-d72ea1a6f3a2" providerId="AD" clId="Web-{D181CD7F-6843-70A0-580C-C0A1628F891E}" dt="2022-08-03T10:59:39.548" v="205"/>
          <ac:spMkLst>
            <pc:docMk/>
            <pc:sldMk cId="2057401286" sldId="259"/>
            <ac:spMk id="61" creationId="{B219AE65-9B94-44EA-BEF3-EF4BFA169C81}"/>
          </ac:spMkLst>
        </pc:spChg>
        <pc:spChg chg="add del">
          <ac:chgData name="Hemchand - [CB.EN.U4CCE20024]" userId="S::cb.en.u4cce20024@cb.students.amrita.edu::31b78223-c477-4e2a-9992-d72ea1a6f3a2" providerId="AD" clId="Web-{D181CD7F-6843-70A0-580C-C0A1628F891E}" dt="2022-08-03T10:59:39.548" v="205"/>
          <ac:spMkLst>
            <pc:docMk/>
            <pc:sldMk cId="2057401286" sldId="259"/>
            <ac:spMk id="62" creationId="{1FD9464E-E5B9-40C0-B738-67C266F517C7}"/>
          </ac:spMkLst>
        </pc:spChg>
        <pc:spChg chg="add del">
          <ac:chgData name="Hemchand - [CB.EN.U4CCE20024]" userId="S::cb.en.u4cce20024@cb.students.amrita.edu::31b78223-c477-4e2a-9992-d72ea1a6f3a2" providerId="AD" clId="Web-{D181CD7F-6843-70A0-580C-C0A1628F891E}" dt="2022-08-03T10:59:39.548" v="205"/>
          <ac:spMkLst>
            <pc:docMk/>
            <pc:sldMk cId="2057401286" sldId="259"/>
            <ac:spMk id="63" creationId="{6CCD7EA2-2557-4E49-9B59-9C028EF18613}"/>
          </ac:spMkLst>
        </pc:spChg>
        <pc:spChg chg="add del">
          <ac:chgData name="Hemchand - [CB.EN.U4CCE20024]" userId="S::cb.en.u4cce20024@cb.students.amrita.edu::31b78223-c477-4e2a-9992-d72ea1a6f3a2" providerId="AD" clId="Web-{D181CD7F-6843-70A0-580C-C0A1628F891E}" dt="2022-08-03T10:59:39.548" v="205"/>
          <ac:spMkLst>
            <pc:docMk/>
            <pc:sldMk cId="2057401286" sldId="259"/>
            <ac:spMk id="64" creationId="{F0C81A57-9CD5-461B-8FFE-4A8CB6CFBE01}"/>
          </ac:spMkLst>
        </pc:spChg>
        <pc:spChg chg="add del">
          <ac:chgData name="Hemchand - [CB.EN.U4CCE20024]" userId="S::cb.en.u4cce20024@cb.students.amrita.edu::31b78223-c477-4e2a-9992-d72ea1a6f3a2" providerId="AD" clId="Web-{D181CD7F-6843-70A0-580C-C0A1628F891E}" dt="2022-08-03T10:59:53.017" v="208"/>
          <ac:spMkLst>
            <pc:docMk/>
            <pc:sldMk cId="2057401286" sldId="259"/>
            <ac:spMk id="73" creationId="{73C0A186-7444-4460-9C37-532E7671E99E}"/>
          </ac:spMkLst>
        </pc:spChg>
        <pc:spChg chg="add del">
          <ac:chgData name="Hemchand - [CB.EN.U4CCE20024]" userId="S::cb.en.u4cce20024@cb.students.amrita.edu::31b78223-c477-4e2a-9992-d72ea1a6f3a2" providerId="AD" clId="Web-{D181CD7F-6843-70A0-580C-C0A1628F891E}" dt="2022-08-03T10:59:53.017" v="208"/>
          <ac:spMkLst>
            <pc:docMk/>
            <pc:sldMk cId="2057401286" sldId="259"/>
            <ac:spMk id="75" creationId="{B219AE65-9B94-44EA-BEF3-EF4BFA169C81}"/>
          </ac:spMkLst>
        </pc:spChg>
        <pc:spChg chg="add del">
          <ac:chgData name="Hemchand - [CB.EN.U4CCE20024]" userId="S::cb.en.u4cce20024@cb.students.amrita.edu::31b78223-c477-4e2a-9992-d72ea1a6f3a2" providerId="AD" clId="Web-{D181CD7F-6843-70A0-580C-C0A1628F891E}" dt="2022-08-03T10:59:53.017" v="208"/>
          <ac:spMkLst>
            <pc:docMk/>
            <pc:sldMk cId="2057401286" sldId="259"/>
            <ac:spMk id="77" creationId="{F0C81A57-9CD5-461B-8FFE-4A8CB6CFBE01}"/>
          </ac:spMkLst>
        </pc:spChg>
        <pc:spChg chg="add del">
          <ac:chgData name="Hemchand - [CB.EN.U4CCE20024]" userId="S::cb.en.u4cce20024@cb.students.amrita.edu::31b78223-c477-4e2a-9992-d72ea1a6f3a2" providerId="AD" clId="Web-{D181CD7F-6843-70A0-580C-C0A1628F891E}" dt="2022-08-03T11:00:30.564" v="212"/>
          <ac:spMkLst>
            <pc:docMk/>
            <pc:sldMk cId="2057401286" sldId="259"/>
            <ac:spMk id="90" creationId="{73C0A186-7444-4460-9C37-532E7671E99E}"/>
          </ac:spMkLst>
        </pc:spChg>
        <pc:spChg chg="add del">
          <ac:chgData name="Hemchand - [CB.EN.U4CCE20024]" userId="S::cb.en.u4cce20024@cb.students.amrita.edu::31b78223-c477-4e2a-9992-d72ea1a6f3a2" providerId="AD" clId="Web-{D181CD7F-6843-70A0-580C-C0A1628F891E}" dt="2022-08-03T11:00:30.564" v="212"/>
          <ac:spMkLst>
            <pc:docMk/>
            <pc:sldMk cId="2057401286" sldId="259"/>
            <ac:spMk id="92" creationId="{712E451E-151A-4910-BF41-6A040B65982B}"/>
          </ac:spMkLst>
        </pc:spChg>
        <pc:spChg chg="add del">
          <ac:chgData name="Hemchand - [CB.EN.U4CCE20024]" userId="S::cb.en.u4cce20024@cb.students.amrita.edu::31b78223-c477-4e2a-9992-d72ea1a6f3a2" providerId="AD" clId="Web-{D181CD7F-6843-70A0-580C-C0A1628F891E}" dt="2022-08-03T11:00:30.564" v="212"/>
          <ac:spMkLst>
            <pc:docMk/>
            <pc:sldMk cId="2057401286" sldId="259"/>
            <ac:spMk id="94" creationId="{C296EFE4-A70C-4388-9A15-3F657B6615FD}"/>
          </ac:spMkLst>
        </pc:spChg>
        <pc:spChg chg="add del">
          <ac:chgData name="Hemchand - [CB.EN.U4CCE20024]" userId="S::cb.en.u4cce20024@cb.students.amrita.edu::31b78223-c477-4e2a-9992-d72ea1a6f3a2" providerId="AD" clId="Web-{D181CD7F-6843-70A0-580C-C0A1628F891E}" dt="2022-08-03T11:00:30.564" v="212"/>
          <ac:spMkLst>
            <pc:docMk/>
            <pc:sldMk cId="2057401286" sldId="259"/>
            <ac:spMk id="96" creationId="{425EBAFC-9388-432A-BCFD-EEA2F410D8EC}"/>
          </ac:spMkLst>
        </pc:spChg>
        <pc:spChg chg="add">
          <ac:chgData name="Hemchand - [CB.EN.U4CCE20024]" userId="S::cb.en.u4cce20024@cb.students.amrita.edu::31b78223-c477-4e2a-9992-d72ea1a6f3a2" providerId="AD" clId="Web-{D181CD7F-6843-70A0-580C-C0A1628F891E}" dt="2022-08-03T11:00:30.564" v="212"/>
          <ac:spMkLst>
            <pc:docMk/>
            <pc:sldMk cId="2057401286" sldId="259"/>
            <ac:spMk id="105" creationId="{73C0A186-7444-4460-9C37-532E7671E99E}"/>
          </ac:spMkLst>
        </pc:spChg>
        <pc:spChg chg="add del">
          <ac:chgData name="Hemchand - [CB.EN.U4CCE20024]" userId="S::cb.en.u4cce20024@cb.students.amrita.edu::31b78223-c477-4e2a-9992-d72ea1a6f3a2" providerId="AD" clId="Web-{D181CD7F-6843-70A0-580C-C0A1628F891E}" dt="2022-08-03T11:00:30.486" v="211"/>
          <ac:spMkLst>
            <pc:docMk/>
            <pc:sldMk cId="2057401286" sldId="259"/>
            <ac:spMk id="106" creationId="{670D6F2B-93AF-47D6-9378-5E54BE0AC69F}"/>
          </ac:spMkLst>
        </pc:spChg>
        <pc:spChg chg="add del">
          <ac:chgData name="Hemchand - [CB.EN.U4CCE20024]" userId="S::cb.en.u4cce20024@cb.students.amrita.edu::31b78223-c477-4e2a-9992-d72ea1a6f3a2" providerId="AD" clId="Web-{D181CD7F-6843-70A0-580C-C0A1628F891E}" dt="2022-08-03T11:00:30.486" v="211"/>
          <ac:spMkLst>
            <pc:docMk/>
            <pc:sldMk cId="2057401286" sldId="259"/>
            <ac:spMk id="108" creationId="{D36F3EEA-55D4-4677-80E7-92D00B8F343B}"/>
          </ac:spMkLst>
        </pc:spChg>
        <pc:spChg chg="add del">
          <ac:chgData name="Hemchand - [CB.EN.U4CCE20024]" userId="S::cb.en.u4cce20024@cb.students.amrita.edu::31b78223-c477-4e2a-9992-d72ea1a6f3a2" providerId="AD" clId="Web-{D181CD7F-6843-70A0-580C-C0A1628F891E}" dt="2022-08-03T11:00:30.486" v="211"/>
          <ac:spMkLst>
            <pc:docMk/>
            <pc:sldMk cId="2057401286" sldId="259"/>
            <ac:spMk id="110" creationId="{C91E93A7-6C7F-4F77-9CB0-280D958EF4D2}"/>
          </ac:spMkLst>
        </pc:spChg>
        <pc:spChg chg="add">
          <ac:chgData name="Hemchand - [CB.EN.U4CCE20024]" userId="S::cb.en.u4cce20024@cb.students.amrita.edu::31b78223-c477-4e2a-9992-d72ea1a6f3a2" providerId="AD" clId="Web-{D181CD7F-6843-70A0-580C-C0A1628F891E}" dt="2022-08-03T11:00:30.564" v="212"/>
          <ac:spMkLst>
            <pc:docMk/>
            <pc:sldMk cId="2057401286" sldId="259"/>
            <ac:spMk id="111" creationId="{029C0D00-401D-42B7-94D8-008C7DAA8E80}"/>
          </ac:spMkLst>
        </pc:spChg>
        <pc:spChg chg="add del">
          <ac:chgData name="Hemchand - [CB.EN.U4CCE20024]" userId="S::cb.en.u4cce20024@cb.students.amrita.edu::31b78223-c477-4e2a-9992-d72ea1a6f3a2" providerId="AD" clId="Web-{D181CD7F-6843-70A0-580C-C0A1628F891E}" dt="2022-08-03T11:00:30.486" v="211"/>
          <ac:spMkLst>
            <pc:docMk/>
            <pc:sldMk cId="2057401286" sldId="259"/>
            <ac:spMk id="112" creationId="{E4F17063-EDA4-417B-946F-BA357F3B390D}"/>
          </ac:spMkLst>
        </pc:spChg>
        <pc:grpChg chg="add del">
          <ac:chgData name="Hemchand - [CB.EN.U4CCE20024]" userId="S::cb.en.u4cce20024@cb.students.amrita.edu::31b78223-c477-4e2a-9992-d72ea1a6f3a2" providerId="AD" clId="Web-{D181CD7F-6843-70A0-580C-C0A1628F891E}" dt="2022-08-03T10:58:04.625" v="195"/>
          <ac:grpSpMkLst>
            <pc:docMk/>
            <pc:sldMk cId="2057401286" sldId="259"/>
            <ac:grpSpMk id="8" creationId="{93E10248-AF0E-477D-B4D2-47C02CE4E353}"/>
          </ac:grpSpMkLst>
        </pc:grpChg>
        <pc:grpChg chg="add del">
          <ac:chgData name="Hemchand - [CB.EN.U4CCE20024]" userId="S::cb.en.u4cce20024@cb.students.amrita.edu::31b78223-c477-4e2a-9992-d72ea1a6f3a2" providerId="AD" clId="Web-{D181CD7F-6843-70A0-580C-C0A1628F891E}" dt="2022-08-03T10:57:57.468" v="191"/>
          <ac:grpSpMkLst>
            <pc:docMk/>
            <pc:sldMk cId="2057401286" sldId="259"/>
            <ac:grpSpMk id="9" creationId="{6503EB0F-2257-4A3E-A73B-E1DE769B459F}"/>
          </ac:grpSpMkLst>
        </pc:grpChg>
        <pc:grpChg chg="add del">
          <ac:chgData name="Hemchand - [CB.EN.U4CCE20024]" userId="S::cb.en.u4cce20024@cb.students.amrita.edu::31b78223-c477-4e2a-9992-d72ea1a6f3a2" providerId="AD" clId="Web-{D181CD7F-6843-70A0-580C-C0A1628F891E}" dt="2022-08-03T10:58:04.625" v="195"/>
          <ac:grpSpMkLst>
            <pc:docMk/>
            <pc:sldMk cId="2057401286" sldId="259"/>
            <ac:grpSpMk id="14" creationId="{F1ECA4FE-7D2F-4576-B767-3A5F5ABFE90F}"/>
          </ac:grpSpMkLst>
        </pc:grpChg>
        <pc:grpChg chg="add del">
          <ac:chgData name="Hemchand - [CB.EN.U4CCE20024]" userId="S::cb.en.u4cce20024@cb.students.amrita.edu::31b78223-c477-4e2a-9992-d72ea1a6f3a2" providerId="AD" clId="Web-{D181CD7F-6843-70A0-580C-C0A1628F891E}" dt="2022-08-03T10:58:00.312" v="193"/>
          <ac:grpSpMkLst>
            <pc:docMk/>
            <pc:sldMk cId="2057401286" sldId="259"/>
            <ac:grpSpMk id="17" creationId="{6503EB0F-2257-4A3E-A73B-E1DE769B459F}"/>
          </ac:grpSpMkLst>
        </pc:grpChg>
        <pc:grpChg chg="add del">
          <ac:chgData name="Hemchand - [CB.EN.U4CCE20024]" userId="S::cb.en.u4cce20024@cb.students.amrita.edu::31b78223-c477-4e2a-9992-d72ea1a6f3a2" providerId="AD" clId="Web-{D181CD7F-6843-70A0-580C-C0A1628F891E}" dt="2022-08-03T10:58:46.235" v="198"/>
          <ac:grpSpMkLst>
            <pc:docMk/>
            <pc:sldMk cId="2057401286" sldId="259"/>
            <ac:grpSpMk id="33" creationId="{93E10248-AF0E-477D-B4D2-47C02CE4E353}"/>
          </ac:grpSpMkLst>
        </pc:grpChg>
        <pc:grpChg chg="add del">
          <ac:chgData name="Hemchand - [CB.EN.U4CCE20024]" userId="S::cb.en.u4cce20024@cb.students.amrita.edu::31b78223-c477-4e2a-9992-d72ea1a6f3a2" providerId="AD" clId="Web-{D181CD7F-6843-70A0-580C-C0A1628F891E}" dt="2022-08-03T10:58:49.172" v="200"/>
          <ac:grpSpMkLst>
            <pc:docMk/>
            <pc:sldMk cId="2057401286" sldId="259"/>
            <ac:grpSpMk id="47" creationId="{93E10248-AF0E-477D-B4D2-47C02CE4E353}"/>
          </ac:grpSpMkLst>
        </pc:grpChg>
        <pc:grpChg chg="add del">
          <ac:chgData name="Hemchand - [CB.EN.U4CCE20024]" userId="S::cb.en.u4cce20024@cb.students.amrita.edu::31b78223-c477-4e2a-9992-d72ea1a6f3a2" providerId="AD" clId="Web-{D181CD7F-6843-70A0-580C-C0A1628F891E}" dt="2022-08-03T10:58:49.172" v="200"/>
          <ac:grpSpMkLst>
            <pc:docMk/>
            <pc:sldMk cId="2057401286" sldId="259"/>
            <ac:grpSpMk id="49" creationId="{5F72ECA3-2A46-4A5A-8330-12F7E22105BD}"/>
          </ac:grpSpMkLst>
        </pc:grpChg>
        <pc:grpChg chg="add del">
          <ac:chgData name="Hemchand - [CB.EN.U4CCE20024]" userId="S::cb.en.u4cce20024@cb.students.amrita.edu::31b78223-c477-4e2a-9992-d72ea1a6f3a2" providerId="AD" clId="Web-{D181CD7F-6843-70A0-580C-C0A1628F891E}" dt="2022-08-03T10:58:58.141" v="202"/>
          <ac:grpSpMkLst>
            <pc:docMk/>
            <pc:sldMk cId="2057401286" sldId="259"/>
            <ac:grpSpMk id="53" creationId="{93E10248-AF0E-477D-B4D2-47C02CE4E353}"/>
          </ac:grpSpMkLst>
        </pc:grpChg>
        <pc:grpChg chg="add del">
          <ac:chgData name="Hemchand - [CB.EN.U4CCE20024]" userId="S::cb.en.u4cce20024@cb.students.amrita.edu::31b78223-c477-4e2a-9992-d72ea1a6f3a2" providerId="AD" clId="Web-{D181CD7F-6843-70A0-580C-C0A1628F891E}" dt="2022-08-03T10:58:58.141" v="202"/>
          <ac:grpSpMkLst>
            <pc:docMk/>
            <pc:sldMk cId="2057401286" sldId="259"/>
            <ac:grpSpMk id="55" creationId="{D4EC3799-3F52-48CE-85CC-83AED368EB42}"/>
          </ac:grpSpMkLst>
        </pc:grpChg>
        <pc:grpChg chg="add del">
          <ac:chgData name="Hemchand - [CB.EN.U4CCE20024]" userId="S::cb.en.u4cce20024@cb.students.amrita.edu::31b78223-c477-4e2a-9992-d72ea1a6f3a2" providerId="AD" clId="Web-{D181CD7F-6843-70A0-580C-C0A1628F891E}" dt="2022-08-03T10:59:39.548" v="205"/>
          <ac:grpSpMkLst>
            <pc:docMk/>
            <pc:sldMk cId="2057401286" sldId="259"/>
            <ac:grpSpMk id="59" creationId="{93E10248-AF0E-477D-B4D2-47C02CE4E353}"/>
          </ac:grpSpMkLst>
        </pc:grpChg>
        <pc:grpChg chg="add del">
          <ac:chgData name="Hemchand - [CB.EN.U4CCE20024]" userId="S::cb.en.u4cce20024@cb.students.amrita.edu::31b78223-c477-4e2a-9992-d72ea1a6f3a2" providerId="AD" clId="Web-{D181CD7F-6843-70A0-580C-C0A1628F891E}" dt="2022-08-03T10:59:53.017" v="208"/>
          <ac:grpSpMkLst>
            <pc:docMk/>
            <pc:sldMk cId="2057401286" sldId="259"/>
            <ac:grpSpMk id="69" creationId="{93E10248-AF0E-477D-B4D2-47C02CE4E353}"/>
          </ac:grpSpMkLst>
        </pc:grpChg>
        <pc:grpChg chg="add del">
          <ac:chgData name="Hemchand - [CB.EN.U4CCE20024]" userId="S::cb.en.u4cce20024@cb.students.amrita.edu::31b78223-c477-4e2a-9992-d72ea1a6f3a2" providerId="AD" clId="Web-{D181CD7F-6843-70A0-580C-C0A1628F891E}" dt="2022-08-03T10:59:53.017" v="208"/>
          <ac:grpSpMkLst>
            <pc:docMk/>
            <pc:sldMk cId="2057401286" sldId="259"/>
            <ac:grpSpMk id="79" creationId="{3086C462-37F4-494D-8292-CCB95221CC1A}"/>
          </ac:grpSpMkLst>
        </pc:grpChg>
        <pc:grpChg chg="add del">
          <ac:chgData name="Hemchand - [CB.EN.U4CCE20024]" userId="S::cb.en.u4cce20024@cb.students.amrita.edu::31b78223-c477-4e2a-9992-d72ea1a6f3a2" providerId="AD" clId="Web-{D181CD7F-6843-70A0-580C-C0A1628F891E}" dt="2022-08-03T11:00:30.564" v="212"/>
          <ac:grpSpMkLst>
            <pc:docMk/>
            <pc:sldMk cId="2057401286" sldId="259"/>
            <ac:grpSpMk id="86" creationId="{93E10248-AF0E-477D-B4D2-47C02CE4E353}"/>
          </ac:grpSpMkLst>
        </pc:grpChg>
        <pc:grpChg chg="add">
          <ac:chgData name="Hemchand - [CB.EN.U4CCE20024]" userId="S::cb.en.u4cce20024@cb.students.amrita.edu::31b78223-c477-4e2a-9992-d72ea1a6f3a2" providerId="AD" clId="Web-{D181CD7F-6843-70A0-580C-C0A1628F891E}" dt="2022-08-03T11:00:30.564" v="212"/>
          <ac:grpSpMkLst>
            <pc:docMk/>
            <pc:sldMk cId="2057401286" sldId="259"/>
            <ac:grpSpMk id="101" creationId="{93E10248-AF0E-477D-B4D2-47C02CE4E353}"/>
          </ac:grpSpMkLst>
        </pc:grpChg>
        <pc:grpChg chg="add del">
          <ac:chgData name="Hemchand - [CB.EN.U4CCE20024]" userId="S::cb.en.u4cce20024@cb.students.amrita.edu::31b78223-c477-4e2a-9992-d72ea1a6f3a2" providerId="AD" clId="Web-{D181CD7F-6843-70A0-580C-C0A1628F891E}" dt="2022-08-03T11:00:30.486" v="211"/>
          <ac:grpSpMkLst>
            <pc:docMk/>
            <pc:sldMk cId="2057401286" sldId="259"/>
            <ac:grpSpMk id="102" creationId="{6503EB0F-2257-4A3E-A73B-E1DE769B459F}"/>
          </ac:grpSpMkLst>
        </pc:grpChg>
        <pc:grpChg chg="add">
          <ac:chgData name="Hemchand - [CB.EN.U4CCE20024]" userId="S::cb.en.u4cce20024@cb.students.amrita.edu::31b78223-c477-4e2a-9992-d72ea1a6f3a2" providerId="AD" clId="Web-{D181CD7F-6843-70A0-580C-C0A1628F891E}" dt="2022-08-03T11:00:30.564" v="212"/>
          <ac:grpSpMkLst>
            <pc:docMk/>
            <pc:sldMk cId="2057401286" sldId="259"/>
            <ac:grpSpMk id="107" creationId="{5F72ECA3-2A46-4A5A-8330-12F7E22105BD}"/>
          </ac:grpSpMkLst>
        </pc:grpChg>
        <pc:picChg chg="add del">
          <ac:chgData name="Hemchand - [CB.EN.U4CCE20024]" userId="S::cb.en.u4cce20024@cb.students.amrita.edu::31b78223-c477-4e2a-9992-d72ea1a6f3a2" providerId="AD" clId="Web-{D181CD7F-6843-70A0-580C-C0A1628F891E}" dt="2022-08-03T10:57:57.468" v="191"/>
          <ac:picMkLst>
            <pc:docMk/>
            <pc:sldMk cId="2057401286" sldId="259"/>
            <ac:picMk id="5" creationId="{4EDF4734-57C5-E785-2655-2BF7F996D1E0}"/>
          </ac:picMkLst>
        </pc:picChg>
        <pc:picChg chg="add del">
          <ac:chgData name="Hemchand - [CB.EN.U4CCE20024]" userId="S::cb.en.u4cce20024@cb.students.amrita.edu::31b78223-c477-4e2a-9992-d72ea1a6f3a2" providerId="AD" clId="Web-{D181CD7F-6843-70A0-580C-C0A1628F891E}" dt="2022-08-03T10:58:00.312" v="193"/>
          <ac:picMkLst>
            <pc:docMk/>
            <pc:sldMk cId="2057401286" sldId="259"/>
            <ac:picMk id="20" creationId="{30B3DEFE-7D30-FFD9-E1A8-69D0D3234E24}"/>
          </ac:picMkLst>
        </pc:picChg>
        <pc:picChg chg="add del">
          <ac:chgData name="Hemchand - [CB.EN.U4CCE20024]" userId="S::cb.en.u4cce20024@cb.students.amrita.edu::31b78223-c477-4e2a-9992-d72ea1a6f3a2" providerId="AD" clId="Web-{D181CD7F-6843-70A0-580C-C0A1628F891E}" dt="2022-08-03T11:00:30.486" v="211"/>
          <ac:picMkLst>
            <pc:docMk/>
            <pc:sldMk cId="2057401286" sldId="259"/>
            <ac:picMk id="98" creationId="{F5F74A6A-A46A-8267-79F3-851C43D51A0C}"/>
          </ac:picMkLst>
        </pc:picChg>
        <pc:cxnChg chg="add del">
          <ac:chgData name="Hemchand - [CB.EN.U4CCE20024]" userId="S::cb.en.u4cce20024@cb.students.amrita.edu::31b78223-c477-4e2a-9992-d72ea1a6f3a2" providerId="AD" clId="Web-{D181CD7F-6843-70A0-580C-C0A1628F891E}" dt="2022-08-03T10:58:04.625" v="195"/>
          <ac:cxnSpMkLst>
            <pc:docMk/>
            <pc:sldMk cId="2057401286" sldId="259"/>
            <ac:cxnSpMk id="24" creationId="{E81F53E2-F556-42FA-8D24-113839EE19F8}"/>
          </ac:cxnSpMkLst>
        </pc:cxnChg>
        <pc:cxnChg chg="add del">
          <ac:chgData name="Hemchand - [CB.EN.U4CCE20024]" userId="S::cb.en.u4cce20024@cb.students.amrita.edu::31b78223-c477-4e2a-9992-d72ea1a6f3a2" providerId="AD" clId="Web-{D181CD7F-6843-70A0-580C-C0A1628F891E}" dt="2022-08-03T10:58:58.141" v="202"/>
          <ac:cxnSpMkLst>
            <pc:docMk/>
            <pc:sldMk cId="2057401286" sldId="259"/>
            <ac:cxnSpMk id="57" creationId="{789E20C7-BB50-4317-93C7-90C8ED80B275}"/>
          </ac:cxnSpMkLst>
        </pc:cxnChg>
      </pc:sldChg>
      <pc:sldChg chg="add del">
        <pc:chgData name="Hemchand - [CB.EN.U4CCE20024]" userId="S::cb.en.u4cce20024@cb.students.amrita.edu::31b78223-c477-4e2a-9992-d72ea1a6f3a2" providerId="AD" clId="Web-{D181CD7F-6843-70A0-580C-C0A1628F891E}" dt="2022-08-03T10:46:39.521" v="117"/>
        <pc:sldMkLst>
          <pc:docMk/>
          <pc:sldMk cId="2062141450" sldId="259"/>
        </pc:sldMkLst>
      </pc:sldChg>
      <pc:sldChg chg="addSp delSp modSp new mod setBg setClrOvrMap">
        <pc:chgData name="Hemchand - [CB.EN.U4CCE20024]" userId="S::cb.en.u4cce20024@cb.students.amrita.edu::31b78223-c477-4e2a-9992-d72ea1a6f3a2" providerId="AD" clId="Web-{D181CD7F-6843-70A0-580C-C0A1628F891E}" dt="2022-08-03T11:17:04.969" v="298" actId="20577"/>
        <pc:sldMkLst>
          <pc:docMk/>
          <pc:sldMk cId="2051357028" sldId="260"/>
        </pc:sldMkLst>
        <pc:spChg chg="mod">
          <ac:chgData name="Hemchand - [CB.EN.U4CCE20024]" userId="S::cb.en.u4cce20024@cb.students.amrita.edu::31b78223-c477-4e2a-9992-d72ea1a6f3a2" providerId="AD" clId="Web-{D181CD7F-6843-70A0-580C-C0A1628F891E}" dt="2022-08-03T11:17:04.969" v="298" actId="20577"/>
          <ac:spMkLst>
            <pc:docMk/>
            <pc:sldMk cId="2051357028" sldId="260"/>
            <ac:spMk id="2" creationId="{0BF9E78A-9262-70F8-A998-B73D79599A65}"/>
          </ac:spMkLst>
        </pc:spChg>
        <pc:spChg chg="add del mod">
          <ac:chgData name="Hemchand - [CB.EN.U4CCE20024]" userId="S::cb.en.u4cce20024@cb.students.amrita.edu::31b78223-c477-4e2a-9992-d72ea1a6f3a2" providerId="AD" clId="Web-{D181CD7F-6843-70A0-580C-C0A1628F891E}" dt="2022-08-03T11:13:28.153" v="268"/>
          <ac:spMkLst>
            <pc:docMk/>
            <pc:sldMk cId="2051357028" sldId="260"/>
            <ac:spMk id="3" creationId="{AF5CF51B-3DBC-BEC2-CEF1-2EA07BF9C83C}"/>
          </ac:spMkLst>
        </pc:spChg>
        <pc:spChg chg="add del">
          <ac:chgData name="Hemchand - [CB.EN.U4CCE20024]" userId="S::cb.en.u4cce20024@cb.students.amrita.edu::31b78223-c477-4e2a-9992-d72ea1a6f3a2" providerId="AD" clId="Web-{D181CD7F-6843-70A0-580C-C0A1628F891E}" dt="2022-08-03T11:04:13.645" v="228"/>
          <ac:spMkLst>
            <pc:docMk/>
            <pc:sldMk cId="2051357028" sldId="260"/>
            <ac:spMk id="8" creationId="{B219AE65-9B94-44EA-BEF3-EF4BFA169C81}"/>
          </ac:spMkLst>
        </pc:spChg>
        <pc:spChg chg="add del">
          <ac:chgData name="Hemchand - [CB.EN.U4CCE20024]" userId="S::cb.en.u4cce20024@cb.students.amrita.edu::31b78223-c477-4e2a-9992-d72ea1a6f3a2" providerId="AD" clId="Web-{D181CD7F-6843-70A0-580C-C0A1628F891E}" dt="2022-08-03T11:04:13.645" v="228"/>
          <ac:spMkLst>
            <pc:docMk/>
            <pc:sldMk cId="2051357028" sldId="260"/>
            <ac:spMk id="10" creationId="{F0C81A57-9CD5-461B-8FFE-4A8CB6CFBE01}"/>
          </ac:spMkLst>
        </pc:spChg>
        <pc:spChg chg="add del">
          <ac:chgData name="Hemchand - [CB.EN.U4CCE20024]" userId="S::cb.en.u4cce20024@cb.students.amrita.edu::31b78223-c477-4e2a-9992-d72ea1a6f3a2" providerId="AD" clId="Web-{D181CD7F-6843-70A0-580C-C0A1628F891E}" dt="2022-08-03T11:04:25.083" v="230"/>
          <ac:spMkLst>
            <pc:docMk/>
            <pc:sldMk cId="2051357028" sldId="260"/>
            <ac:spMk id="16" creationId="{C314C310-850D-4491-AA52-C75BEA68B68C}"/>
          </ac:spMkLst>
        </pc:spChg>
        <pc:spChg chg="add del">
          <ac:chgData name="Hemchand - [CB.EN.U4CCE20024]" userId="S::cb.en.u4cce20024@cb.students.amrita.edu::31b78223-c477-4e2a-9992-d72ea1a6f3a2" providerId="AD" clId="Web-{D181CD7F-6843-70A0-580C-C0A1628F891E}" dt="2022-08-03T11:04:30.224" v="232"/>
          <ac:spMkLst>
            <pc:docMk/>
            <pc:sldMk cId="2051357028" sldId="260"/>
            <ac:spMk id="20" creationId="{01109B5D-BC35-4376-98A2-F53B03E4E1B4}"/>
          </ac:spMkLst>
        </pc:spChg>
        <pc:spChg chg="add del">
          <ac:chgData name="Hemchand - [CB.EN.U4CCE20024]" userId="S::cb.en.u4cce20024@cb.students.amrita.edu::31b78223-c477-4e2a-9992-d72ea1a6f3a2" providerId="AD" clId="Web-{D181CD7F-6843-70A0-580C-C0A1628F891E}" dt="2022-08-03T11:04:30.224" v="232"/>
          <ac:spMkLst>
            <pc:docMk/>
            <pc:sldMk cId="2051357028" sldId="260"/>
            <ac:spMk id="21" creationId="{94D90C11-98A3-40E3-B04C-A3025D6458A3}"/>
          </ac:spMkLst>
        </pc:spChg>
        <pc:spChg chg="add del">
          <ac:chgData name="Hemchand - [CB.EN.U4CCE20024]" userId="S::cb.en.u4cce20024@cb.students.amrita.edu::31b78223-c477-4e2a-9992-d72ea1a6f3a2" providerId="AD" clId="Web-{D181CD7F-6843-70A0-580C-C0A1628F891E}" dt="2022-08-03T11:04:30.224" v="232"/>
          <ac:spMkLst>
            <pc:docMk/>
            <pc:sldMk cId="2051357028" sldId="260"/>
            <ac:spMk id="22" creationId="{A3B28FB1-97C9-4A9E-A45B-356508C2C38B}"/>
          </ac:spMkLst>
        </pc:spChg>
        <pc:spChg chg="add del">
          <ac:chgData name="Hemchand - [CB.EN.U4CCE20024]" userId="S::cb.en.u4cce20024@cb.students.amrita.edu::31b78223-c477-4e2a-9992-d72ea1a6f3a2" providerId="AD" clId="Web-{D181CD7F-6843-70A0-580C-C0A1628F891E}" dt="2022-08-03T11:08:14.383" v="257"/>
          <ac:spMkLst>
            <pc:docMk/>
            <pc:sldMk cId="2051357028" sldId="260"/>
            <ac:spMk id="24" creationId="{C314C310-850D-4491-AA52-C75BEA68B68C}"/>
          </ac:spMkLst>
        </pc:spChg>
        <pc:spChg chg="add del">
          <ac:chgData name="Hemchand - [CB.EN.U4CCE20024]" userId="S::cb.en.u4cce20024@cb.students.amrita.edu::31b78223-c477-4e2a-9992-d72ea1a6f3a2" providerId="AD" clId="Web-{D181CD7F-6843-70A0-580C-C0A1628F891E}" dt="2022-08-03T11:13:28.153" v="268"/>
          <ac:spMkLst>
            <pc:docMk/>
            <pc:sldMk cId="2051357028" sldId="260"/>
            <ac:spMk id="32" creationId="{B219AE65-9B94-44EA-BEF3-EF4BFA169C81}"/>
          </ac:spMkLst>
        </pc:spChg>
        <pc:spChg chg="add del">
          <ac:chgData name="Hemchand - [CB.EN.U4CCE20024]" userId="S::cb.en.u4cce20024@cb.students.amrita.edu::31b78223-c477-4e2a-9992-d72ea1a6f3a2" providerId="AD" clId="Web-{D181CD7F-6843-70A0-580C-C0A1628F891E}" dt="2022-08-03T11:13:28.153" v="268"/>
          <ac:spMkLst>
            <pc:docMk/>
            <pc:sldMk cId="2051357028" sldId="260"/>
            <ac:spMk id="34" creationId="{F0C81A57-9CD5-461B-8FFE-4A8CB6CFBE01}"/>
          </ac:spMkLst>
        </pc:spChg>
        <pc:spChg chg="add del">
          <ac:chgData name="Hemchand - [CB.EN.U4CCE20024]" userId="S::cb.en.u4cce20024@cb.students.amrita.edu::31b78223-c477-4e2a-9992-d72ea1a6f3a2" providerId="AD" clId="Web-{D181CD7F-6843-70A0-580C-C0A1628F891E}" dt="2022-08-03T11:13:17.450" v="263"/>
          <ac:spMkLst>
            <pc:docMk/>
            <pc:sldMk cId="2051357028" sldId="260"/>
            <ac:spMk id="43" creationId="{B219AE65-9B94-44EA-BEF3-EF4BFA169C81}"/>
          </ac:spMkLst>
        </pc:spChg>
        <pc:spChg chg="add del">
          <ac:chgData name="Hemchand - [CB.EN.U4CCE20024]" userId="S::cb.en.u4cce20024@cb.students.amrita.edu::31b78223-c477-4e2a-9992-d72ea1a6f3a2" providerId="AD" clId="Web-{D181CD7F-6843-70A0-580C-C0A1628F891E}" dt="2022-08-03T11:13:17.450" v="263"/>
          <ac:spMkLst>
            <pc:docMk/>
            <pc:sldMk cId="2051357028" sldId="260"/>
            <ac:spMk id="45" creationId="{F0C81A57-9CD5-461B-8FFE-4A8CB6CFBE01}"/>
          </ac:spMkLst>
        </pc:spChg>
        <pc:spChg chg="add del">
          <ac:chgData name="Hemchand - [CB.EN.U4CCE20024]" userId="S::cb.en.u4cce20024@cb.students.amrita.edu::31b78223-c477-4e2a-9992-d72ea1a6f3a2" providerId="AD" clId="Web-{D181CD7F-6843-70A0-580C-C0A1628F891E}" dt="2022-08-03T11:13:12.372" v="261"/>
          <ac:spMkLst>
            <pc:docMk/>
            <pc:sldMk cId="2051357028" sldId="260"/>
            <ac:spMk id="48" creationId="{F9ED434F-8767-46CC-B26B-5AF62FF01E66}"/>
          </ac:spMkLst>
        </pc:spChg>
        <pc:spChg chg="add del">
          <ac:chgData name="Hemchand - [CB.EN.U4CCE20024]" userId="S::cb.en.u4cce20024@cb.students.amrita.edu::31b78223-c477-4e2a-9992-d72ea1a6f3a2" providerId="AD" clId="Web-{D181CD7F-6843-70A0-580C-C0A1628F891E}" dt="2022-08-03T11:13:17.450" v="263"/>
          <ac:spMkLst>
            <pc:docMk/>
            <pc:sldMk cId="2051357028" sldId="260"/>
            <ac:spMk id="51" creationId="{AF5CF51B-3DBC-BEC2-CEF1-2EA07BF9C83C}"/>
          </ac:spMkLst>
        </pc:spChg>
        <pc:spChg chg="add del">
          <ac:chgData name="Hemchand - [CB.EN.U4CCE20024]" userId="S::cb.en.u4cce20024@cb.students.amrita.edu::31b78223-c477-4e2a-9992-d72ea1a6f3a2" providerId="AD" clId="Web-{D181CD7F-6843-70A0-580C-C0A1628F891E}" dt="2022-08-03T11:13:24.325" v="265"/>
          <ac:spMkLst>
            <pc:docMk/>
            <pc:sldMk cId="2051357028" sldId="260"/>
            <ac:spMk id="53" creationId="{C314C310-850D-4491-AA52-C75BEA68B68C}"/>
          </ac:spMkLst>
        </pc:spChg>
        <pc:spChg chg="add del">
          <ac:chgData name="Hemchand - [CB.EN.U4CCE20024]" userId="S::cb.en.u4cce20024@cb.students.amrita.edu::31b78223-c477-4e2a-9992-d72ea1a6f3a2" providerId="AD" clId="Web-{D181CD7F-6843-70A0-580C-C0A1628F891E}" dt="2022-08-03T11:13:24.325" v="265"/>
          <ac:spMkLst>
            <pc:docMk/>
            <pc:sldMk cId="2051357028" sldId="260"/>
            <ac:spMk id="56" creationId="{AF5CF51B-3DBC-BEC2-CEF1-2EA07BF9C83C}"/>
          </ac:spMkLst>
        </pc:spChg>
        <pc:spChg chg="add del">
          <ac:chgData name="Hemchand - [CB.EN.U4CCE20024]" userId="S::cb.en.u4cce20024@cb.students.amrita.edu::31b78223-c477-4e2a-9992-d72ea1a6f3a2" providerId="AD" clId="Web-{D181CD7F-6843-70A0-580C-C0A1628F891E}" dt="2022-08-03T11:13:28.138" v="267"/>
          <ac:spMkLst>
            <pc:docMk/>
            <pc:sldMk cId="2051357028" sldId="260"/>
            <ac:spMk id="60" creationId="{F9ED434F-8767-46CC-B26B-5AF62FF01E66}"/>
          </ac:spMkLst>
        </pc:spChg>
        <pc:spChg chg="add">
          <ac:chgData name="Hemchand - [CB.EN.U4CCE20024]" userId="S::cb.en.u4cce20024@cb.students.amrita.edu::31b78223-c477-4e2a-9992-d72ea1a6f3a2" providerId="AD" clId="Web-{D181CD7F-6843-70A0-580C-C0A1628F891E}" dt="2022-08-03T11:13:28.153" v="268"/>
          <ac:spMkLst>
            <pc:docMk/>
            <pc:sldMk cId="2051357028" sldId="260"/>
            <ac:spMk id="63" creationId="{B219AE65-9B94-44EA-BEF3-EF4BFA169C81}"/>
          </ac:spMkLst>
        </pc:spChg>
        <pc:spChg chg="add">
          <ac:chgData name="Hemchand - [CB.EN.U4CCE20024]" userId="S::cb.en.u4cce20024@cb.students.amrita.edu::31b78223-c477-4e2a-9992-d72ea1a6f3a2" providerId="AD" clId="Web-{D181CD7F-6843-70A0-580C-C0A1628F891E}" dt="2022-08-03T11:13:28.153" v="268"/>
          <ac:spMkLst>
            <pc:docMk/>
            <pc:sldMk cId="2051357028" sldId="260"/>
            <ac:spMk id="64" creationId="{F0C81A57-9CD5-461B-8FFE-4A8CB6CFBE01}"/>
          </ac:spMkLst>
        </pc:spChg>
        <pc:spChg chg="add mod">
          <ac:chgData name="Hemchand - [CB.EN.U4CCE20024]" userId="S::cb.en.u4cce20024@cb.students.amrita.edu::31b78223-c477-4e2a-9992-d72ea1a6f3a2" providerId="AD" clId="Web-{D181CD7F-6843-70A0-580C-C0A1628F891E}" dt="2022-08-03T11:16:19.671" v="294" actId="20577"/>
          <ac:spMkLst>
            <pc:docMk/>
            <pc:sldMk cId="2051357028" sldId="260"/>
            <ac:spMk id="68" creationId="{AF5CF51B-3DBC-BEC2-CEF1-2EA07BF9C83C}"/>
          </ac:spMkLst>
        </pc:spChg>
        <pc:grpChg chg="add del">
          <ac:chgData name="Hemchand - [CB.EN.U4CCE20024]" userId="S::cb.en.u4cce20024@cb.students.amrita.edu::31b78223-c477-4e2a-9992-d72ea1a6f3a2" providerId="AD" clId="Web-{D181CD7F-6843-70A0-580C-C0A1628F891E}" dt="2022-08-03T11:04:13.645" v="228"/>
          <ac:grpSpMkLst>
            <pc:docMk/>
            <pc:sldMk cId="2051357028" sldId="260"/>
            <ac:grpSpMk id="12" creationId="{3086C462-37F4-494D-8292-CCB95221CC1A}"/>
          </ac:grpSpMkLst>
        </pc:grpChg>
        <pc:grpChg chg="add del">
          <ac:chgData name="Hemchand - [CB.EN.U4CCE20024]" userId="S::cb.en.u4cce20024@cb.students.amrita.edu::31b78223-c477-4e2a-9992-d72ea1a6f3a2" providerId="AD" clId="Web-{D181CD7F-6843-70A0-580C-C0A1628F891E}" dt="2022-08-03T11:04:25.083" v="230"/>
          <ac:grpSpMkLst>
            <pc:docMk/>
            <pc:sldMk cId="2051357028" sldId="260"/>
            <ac:grpSpMk id="17" creationId="{D4EC3799-3F52-48CE-85CC-83AED368EB42}"/>
          </ac:grpSpMkLst>
        </pc:grpChg>
        <pc:grpChg chg="add del">
          <ac:chgData name="Hemchand - [CB.EN.U4CCE20024]" userId="S::cb.en.u4cce20024@cb.students.amrita.edu::31b78223-c477-4e2a-9992-d72ea1a6f3a2" providerId="AD" clId="Web-{D181CD7F-6843-70A0-580C-C0A1628F891E}" dt="2022-08-03T11:08:14.383" v="257"/>
          <ac:grpSpMkLst>
            <pc:docMk/>
            <pc:sldMk cId="2051357028" sldId="260"/>
            <ac:grpSpMk id="25" creationId="{D4EC3799-3F52-48CE-85CC-83AED368EB42}"/>
          </ac:grpSpMkLst>
        </pc:grpChg>
        <pc:grpChg chg="add del">
          <ac:chgData name="Hemchand - [CB.EN.U4CCE20024]" userId="S::cb.en.u4cce20024@cb.students.amrita.edu::31b78223-c477-4e2a-9992-d72ea1a6f3a2" providerId="AD" clId="Web-{D181CD7F-6843-70A0-580C-C0A1628F891E}" dt="2022-08-03T11:13:28.153" v="268"/>
          <ac:grpSpMkLst>
            <pc:docMk/>
            <pc:sldMk cId="2051357028" sldId="260"/>
            <ac:grpSpMk id="36" creationId="{3086C462-37F4-494D-8292-CCB95221CC1A}"/>
          </ac:grpSpMkLst>
        </pc:grpChg>
        <pc:grpChg chg="add del">
          <ac:chgData name="Hemchand - [CB.EN.U4CCE20024]" userId="S::cb.en.u4cce20024@cb.students.amrita.edu::31b78223-c477-4e2a-9992-d72ea1a6f3a2" providerId="AD" clId="Web-{D181CD7F-6843-70A0-580C-C0A1628F891E}" dt="2022-08-03T11:13:12.372" v="261"/>
          <ac:grpSpMkLst>
            <pc:docMk/>
            <pc:sldMk cId="2051357028" sldId="260"/>
            <ac:grpSpMk id="44" creationId="{2F448CB3-7B4F-45D7-B7C0-DF553DF61453}"/>
          </ac:grpSpMkLst>
        </pc:grpChg>
        <pc:grpChg chg="add del">
          <ac:chgData name="Hemchand - [CB.EN.U4CCE20024]" userId="S::cb.en.u4cce20024@cb.students.amrita.edu::31b78223-c477-4e2a-9992-d72ea1a6f3a2" providerId="AD" clId="Web-{D181CD7F-6843-70A0-580C-C0A1628F891E}" dt="2022-08-03T11:13:17.450" v="263"/>
          <ac:grpSpMkLst>
            <pc:docMk/>
            <pc:sldMk cId="2051357028" sldId="260"/>
            <ac:grpSpMk id="47" creationId="{3086C462-37F4-494D-8292-CCB95221CC1A}"/>
          </ac:grpSpMkLst>
        </pc:grpChg>
        <pc:grpChg chg="add del">
          <ac:chgData name="Hemchand - [CB.EN.U4CCE20024]" userId="S::cb.en.u4cce20024@cb.students.amrita.edu::31b78223-c477-4e2a-9992-d72ea1a6f3a2" providerId="AD" clId="Web-{D181CD7F-6843-70A0-580C-C0A1628F891E}" dt="2022-08-03T11:13:24.325" v="265"/>
          <ac:grpSpMkLst>
            <pc:docMk/>
            <pc:sldMk cId="2051357028" sldId="260"/>
            <ac:grpSpMk id="54" creationId="{D4EC3799-3F52-48CE-85CC-83AED368EB42}"/>
          </ac:grpSpMkLst>
        </pc:grpChg>
        <pc:grpChg chg="add del">
          <ac:chgData name="Hemchand - [CB.EN.U4CCE20024]" userId="S::cb.en.u4cce20024@cb.students.amrita.edu::31b78223-c477-4e2a-9992-d72ea1a6f3a2" providerId="AD" clId="Web-{D181CD7F-6843-70A0-580C-C0A1628F891E}" dt="2022-08-03T11:13:28.138" v="267"/>
          <ac:grpSpMkLst>
            <pc:docMk/>
            <pc:sldMk cId="2051357028" sldId="260"/>
            <ac:grpSpMk id="58" creationId="{2F448CB3-7B4F-45D7-B7C0-DF553DF61453}"/>
          </ac:grpSpMkLst>
        </pc:grpChg>
        <pc:grpChg chg="add">
          <ac:chgData name="Hemchand - [CB.EN.U4CCE20024]" userId="S::cb.en.u4cce20024@cb.students.amrita.edu::31b78223-c477-4e2a-9992-d72ea1a6f3a2" providerId="AD" clId="Web-{D181CD7F-6843-70A0-580C-C0A1628F891E}" dt="2022-08-03T11:13:28.153" v="268"/>
          <ac:grpSpMkLst>
            <pc:docMk/>
            <pc:sldMk cId="2051357028" sldId="260"/>
            <ac:grpSpMk id="65" creationId="{3086C462-37F4-494D-8292-CCB95221CC1A}"/>
          </ac:grpSpMkLst>
        </pc:grpChg>
        <pc:graphicFrameChg chg="add del">
          <ac:chgData name="Hemchand - [CB.EN.U4CCE20024]" userId="S::cb.en.u4cce20024@cb.students.amrita.edu::31b78223-c477-4e2a-9992-d72ea1a6f3a2" providerId="AD" clId="Web-{D181CD7F-6843-70A0-580C-C0A1628F891E}" dt="2022-08-03T11:13:12.372" v="261"/>
          <ac:graphicFrameMkLst>
            <pc:docMk/>
            <pc:sldMk cId="2051357028" sldId="260"/>
            <ac:graphicFrameMk id="40" creationId="{0C4009AF-9DB7-98A1-4212-D748F159FE62}"/>
          </ac:graphicFrameMkLst>
        </pc:graphicFrameChg>
        <pc:graphicFrameChg chg="add del">
          <ac:chgData name="Hemchand - [CB.EN.U4CCE20024]" userId="S::cb.en.u4cce20024@cb.students.amrita.edu::31b78223-c477-4e2a-9992-d72ea1a6f3a2" providerId="AD" clId="Web-{D181CD7F-6843-70A0-580C-C0A1628F891E}" dt="2022-08-03T11:13:28.138" v="267"/>
          <ac:graphicFrameMkLst>
            <pc:docMk/>
            <pc:sldMk cId="2051357028" sldId="260"/>
            <ac:graphicFrameMk id="61" creationId="{E3460B0A-2C16-3572-66CD-A59C672E75FD}"/>
          </ac:graphicFrameMkLst>
        </pc:graphicFrameChg>
        <pc:cxnChg chg="add del">
          <ac:chgData name="Hemchand - [CB.EN.U4CCE20024]" userId="S::cb.en.u4cce20024@cb.students.amrita.edu::31b78223-c477-4e2a-9992-d72ea1a6f3a2" providerId="AD" clId="Web-{D181CD7F-6843-70A0-580C-C0A1628F891E}" dt="2022-08-03T11:04:25.083" v="230"/>
          <ac:cxnSpMkLst>
            <pc:docMk/>
            <pc:sldMk cId="2051357028" sldId="260"/>
            <ac:cxnSpMk id="14" creationId="{789E20C7-BB50-4317-93C7-90C8ED80B275}"/>
          </ac:cxnSpMkLst>
        </pc:cxnChg>
        <pc:cxnChg chg="add del">
          <ac:chgData name="Hemchand - [CB.EN.U4CCE20024]" userId="S::cb.en.u4cce20024@cb.students.amrita.edu::31b78223-c477-4e2a-9992-d72ea1a6f3a2" providerId="AD" clId="Web-{D181CD7F-6843-70A0-580C-C0A1628F891E}" dt="2022-08-03T11:08:14.383" v="257"/>
          <ac:cxnSpMkLst>
            <pc:docMk/>
            <pc:sldMk cId="2051357028" sldId="260"/>
            <ac:cxnSpMk id="27" creationId="{789E20C7-BB50-4317-93C7-90C8ED80B275}"/>
          </ac:cxnSpMkLst>
        </pc:cxnChg>
        <pc:cxnChg chg="add del">
          <ac:chgData name="Hemchand - [CB.EN.U4CCE20024]" userId="S::cb.en.u4cce20024@cb.students.amrita.edu::31b78223-c477-4e2a-9992-d72ea1a6f3a2" providerId="AD" clId="Web-{D181CD7F-6843-70A0-580C-C0A1628F891E}" dt="2022-08-03T11:13:24.325" v="265"/>
          <ac:cxnSpMkLst>
            <pc:docMk/>
            <pc:sldMk cId="2051357028" sldId="260"/>
            <ac:cxnSpMk id="49" creationId="{789E20C7-BB50-4317-93C7-90C8ED80B275}"/>
          </ac:cxnSpMkLst>
        </pc:cxnChg>
      </pc:sldChg>
      <pc:sldChg chg="add del">
        <pc:chgData name="Hemchand - [CB.EN.U4CCE20024]" userId="S::cb.en.u4cce20024@cb.students.amrita.edu::31b78223-c477-4e2a-9992-d72ea1a6f3a2" providerId="AD" clId="Web-{D181CD7F-6843-70A0-580C-C0A1628F891E}" dt="2022-08-03T10:46:37.459" v="116"/>
        <pc:sldMkLst>
          <pc:docMk/>
          <pc:sldMk cId="3312671160" sldId="260"/>
        </pc:sldMkLst>
      </pc:sldChg>
      <pc:sldChg chg="addSp delSp modSp new del mod setBg setClrOvrMap">
        <pc:chgData name="Hemchand - [CB.EN.U4CCE20024]" userId="S::cb.en.u4cce20024@cb.students.amrita.edu::31b78223-c477-4e2a-9992-d72ea1a6f3a2" providerId="AD" clId="Web-{D181CD7F-6843-70A0-580C-C0A1628F891E}" dt="2022-08-03T11:30:05.605" v="310"/>
        <pc:sldMkLst>
          <pc:docMk/>
          <pc:sldMk cId="1016381247" sldId="261"/>
        </pc:sldMkLst>
        <pc:spChg chg="mod">
          <ac:chgData name="Hemchand - [CB.EN.U4CCE20024]" userId="S::cb.en.u4cce20024@cb.students.amrita.edu::31b78223-c477-4e2a-9992-d72ea1a6f3a2" providerId="AD" clId="Web-{D181CD7F-6843-70A0-580C-C0A1628F891E}" dt="2022-08-03T11:18:06.079" v="309"/>
          <ac:spMkLst>
            <pc:docMk/>
            <pc:sldMk cId="1016381247" sldId="261"/>
            <ac:spMk id="2" creationId="{39644A12-3F12-1F27-98A0-FC63EC4EF708}"/>
          </ac:spMkLst>
        </pc:spChg>
        <pc:spChg chg="mod">
          <ac:chgData name="Hemchand - [CB.EN.U4CCE20024]" userId="S::cb.en.u4cce20024@cb.students.amrita.edu::31b78223-c477-4e2a-9992-d72ea1a6f3a2" providerId="AD" clId="Web-{D181CD7F-6843-70A0-580C-C0A1628F891E}" dt="2022-08-03T11:18:06.079" v="309"/>
          <ac:spMkLst>
            <pc:docMk/>
            <pc:sldMk cId="1016381247" sldId="261"/>
            <ac:spMk id="3" creationId="{2C5FD4A7-4016-DE2F-8437-667EDDD34720}"/>
          </ac:spMkLst>
        </pc:spChg>
        <pc:spChg chg="add del">
          <ac:chgData name="Hemchand - [CB.EN.U4CCE20024]" userId="S::cb.en.u4cce20024@cb.students.amrita.edu::31b78223-c477-4e2a-9992-d72ea1a6f3a2" providerId="AD" clId="Web-{D181CD7F-6843-70A0-580C-C0A1628F891E}" dt="2022-08-03T11:17:52.626" v="302"/>
          <ac:spMkLst>
            <pc:docMk/>
            <pc:sldMk cId="1016381247" sldId="261"/>
            <ac:spMk id="12" creationId="{73C0A186-7444-4460-9C37-532E7671E99E}"/>
          </ac:spMkLst>
        </pc:spChg>
        <pc:spChg chg="add del">
          <ac:chgData name="Hemchand - [CB.EN.U4CCE20024]" userId="S::cb.en.u4cce20024@cb.students.amrita.edu::31b78223-c477-4e2a-9992-d72ea1a6f3a2" providerId="AD" clId="Web-{D181CD7F-6843-70A0-580C-C0A1628F891E}" dt="2022-08-03T11:17:55.938" v="304"/>
          <ac:spMkLst>
            <pc:docMk/>
            <pc:sldMk cId="1016381247" sldId="261"/>
            <ac:spMk id="16" creationId="{C296EFE4-A70C-4388-9A15-3F657B6615FD}"/>
          </ac:spMkLst>
        </pc:spChg>
        <pc:spChg chg="add del">
          <ac:chgData name="Hemchand - [CB.EN.U4CCE20024]" userId="S::cb.en.u4cce20024@cb.students.amrita.edu::31b78223-c477-4e2a-9992-d72ea1a6f3a2" providerId="AD" clId="Web-{D181CD7F-6843-70A0-580C-C0A1628F891E}" dt="2022-08-03T11:17:55.938" v="304"/>
          <ac:spMkLst>
            <pc:docMk/>
            <pc:sldMk cId="1016381247" sldId="261"/>
            <ac:spMk id="21" creationId="{73C0A186-7444-4460-9C37-532E7671E99E}"/>
          </ac:spMkLst>
        </pc:spChg>
        <pc:spChg chg="add del">
          <ac:chgData name="Hemchand - [CB.EN.U4CCE20024]" userId="S::cb.en.u4cce20024@cb.students.amrita.edu::31b78223-c477-4e2a-9992-d72ea1a6f3a2" providerId="AD" clId="Web-{D181CD7F-6843-70A0-580C-C0A1628F891E}" dt="2022-08-03T11:17:55.938" v="304"/>
          <ac:spMkLst>
            <pc:docMk/>
            <pc:sldMk cId="1016381247" sldId="261"/>
            <ac:spMk id="22" creationId="{712E451E-151A-4910-BF41-6A040B65982B}"/>
          </ac:spMkLst>
        </pc:spChg>
        <pc:spChg chg="add del">
          <ac:chgData name="Hemchand - [CB.EN.U4CCE20024]" userId="S::cb.en.u4cce20024@cb.students.amrita.edu::31b78223-c477-4e2a-9992-d72ea1a6f3a2" providerId="AD" clId="Web-{D181CD7F-6843-70A0-580C-C0A1628F891E}" dt="2022-08-03T11:17:55.938" v="304"/>
          <ac:spMkLst>
            <pc:docMk/>
            <pc:sldMk cId="1016381247" sldId="261"/>
            <ac:spMk id="23" creationId="{425EBAFC-9388-432A-BCFD-EEA2F410D8EC}"/>
          </ac:spMkLst>
        </pc:spChg>
        <pc:spChg chg="add del">
          <ac:chgData name="Hemchand - [CB.EN.U4CCE20024]" userId="S::cb.en.u4cce20024@cb.students.amrita.edu::31b78223-c477-4e2a-9992-d72ea1a6f3a2" providerId="AD" clId="Web-{D181CD7F-6843-70A0-580C-C0A1628F891E}" dt="2022-08-03T11:18:02.641" v="306"/>
          <ac:spMkLst>
            <pc:docMk/>
            <pc:sldMk cId="1016381247" sldId="261"/>
            <ac:spMk id="26" creationId="{73C0A186-7444-4460-9C37-532E7671E99E}"/>
          </ac:spMkLst>
        </pc:spChg>
        <pc:spChg chg="add del">
          <ac:chgData name="Hemchand - [CB.EN.U4CCE20024]" userId="S::cb.en.u4cce20024@cb.students.amrita.edu::31b78223-c477-4e2a-9992-d72ea1a6f3a2" providerId="AD" clId="Web-{D181CD7F-6843-70A0-580C-C0A1628F891E}" dt="2022-08-03T11:18:02.641" v="306"/>
          <ac:spMkLst>
            <pc:docMk/>
            <pc:sldMk cId="1016381247" sldId="261"/>
            <ac:spMk id="27" creationId="{B219AE65-9B94-44EA-BEF3-EF4BFA169C81}"/>
          </ac:spMkLst>
        </pc:spChg>
        <pc:spChg chg="add del">
          <ac:chgData name="Hemchand - [CB.EN.U4CCE20024]" userId="S::cb.en.u4cce20024@cb.students.amrita.edu::31b78223-c477-4e2a-9992-d72ea1a6f3a2" providerId="AD" clId="Web-{D181CD7F-6843-70A0-580C-C0A1628F891E}" dt="2022-08-03T11:18:02.641" v="306"/>
          <ac:spMkLst>
            <pc:docMk/>
            <pc:sldMk cId="1016381247" sldId="261"/>
            <ac:spMk id="28" creationId="{1FD9464E-E5B9-40C0-B738-67C266F517C7}"/>
          </ac:spMkLst>
        </pc:spChg>
        <pc:spChg chg="add del">
          <ac:chgData name="Hemchand - [CB.EN.U4CCE20024]" userId="S::cb.en.u4cce20024@cb.students.amrita.edu::31b78223-c477-4e2a-9992-d72ea1a6f3a2" providerId="AD" clId="Web-{D181CD7F-6843-70A0-580C-C0A1628F891E}" dt="2022-08-03T11:18:02.641" v="306"/>
          <ac:spMkLst>
            <pc:docMk/>
            <pc:sldMk cId="1016381247" sldId="261"/>
            <ac:spMk id="29" creationId="{6CCD7EA2-2557-4E49-9B59-9C028EF18613}"/>
          </ac:spMkLst>
        </pc:spChg>
        <pc:spChg chg="add del">
          <ac:chgData name="Hemchand - [CB.EN.U4CCE20024]" userId="S::cb.en.u4cce20024@cb.students.amrita.edu::31b78223-c477-4e2a-9992-d72ea1a6f3a2" providerId="AD" clId="Web-{D181CD7F-6843-70A0-580C-C0A1628F891E}" dt="2022-08-03T11:18:02.641" v="306"/>
          <ac:spMkLst>
            <pc:docMk/>
            <pc:sldMk cId="1016381247" sldId="261"/>
            <ac:spMk id="30" creationId="{F0C81A57-9CD5-461B-8FFE-4A8CB6CFBE01}"/>
          </ac:spMkLst>
        </pc:spChg>
        <pc:spChg chg="add del">
          <ac:chgData name="Hemchand - [CB.EN.U4CCE20024]" userId="S::cb.en.u4cce20024@cb.students.amrita.edu::31b78223-c477-4e2a-9992-d72ea1a6f3a2" providerId="AD" clId="Web-{D181CD7F-6843-70A0-580C-C0A1628F891E}" dt="2022-08-03T11:18:06.016" v="308"/>
          <ac:spMkLst>
            <pc:docMk/>
            <pc:sldMk cId="1016381247" sldId="261"/>
            <ac:spMk id="33" creationId="{73C0A186-7444-4460-9C37-532E7671E99E}"/>
          </ac:spMkLst>
        </pc:spChg>
        <pc:spChg chg="add del">
          <ac:chgData name="Hemchand - [CB.EN.U4CCE20024]" userId="S::cb.en.u4cce20024@cb.students.amrita.edu::31b78223-c477-4e2a-9992-d72ea1a6f3a2" providerId="AD" clId="Web-{D181CD7F-6843-70A0-580C-C0A1628F891E}" dt="2022-08-03T11:18:06.016" v="308"/>
          <ac:spMkLst>
            <pc:docMk/>
            <pc:sldMk cId="1016381247" sldId="261"/>
            <ac:spMk id="34" creationId="{B219AE65-9B94-44EA-BEF3-EF4BFA169C81}"/>
          </ac:spMkLst>
        </pc:spChg>
        <pc:spChg chg="add del">
          <ac:chgData name="Hemchand - [CB.EN.U4CCE20024]" userId="S::cb.en.u4cce20024@cb.students.amrita.edu::31b78223-c477-4e2a-9992-d72ea1a6f3a2" providerId="AD" clId="Web-{D181CD7F-6843-70A0-580C-C0A1628F891E}" dt="2022-08-03T11:18:06.016" v="308"/>
          <ac:spMkLst>
            <pc:docMk/>
            <pc:sldMk cId="1016381247" sldId="261"/>
            <ac:spMk id="35" creationId="{F0C81A57-9CD5-461B-8FFE-4A8CB6CFBE01}"/>
          </ac:spMkLst>
        </pc:spChg>
        <pc:spChg chg="add">
          <ac:chgData name="Hemchand - [CB.EN.U4CCE20024]" userId="S::cb.en.u4cce20024@cb.students.amrita.edu::31b78223-c477-4e2a-9992-d72ea1a6f3a2" providerId="AD" clId="Web-{D181CD7F-6843-70A0-580C-C0A1628F891E}" dt="2022-08-03T11:18:06.079" v="309"/>
          <ac:spMkLst>
            <pc:docMk/>
            <pc:sldMk cId="1016381247" sldId="261"/>
            <ac:spMk id="40" creationId="{73C0A186-7444-4460-9C37-532E7671E99E}"/>
          </ac:spMkLst>
        </pc:spChg>
        <pc:grpChg chg="add del">
          <ac:chgData name="Hemchand - [CB.EN.U4CCE20024]" userId="S::cb.en.u4cce20024@cb.students.amrita.edu::31b78223-c477-4e2a-9992-d72ea1a6f3a2" providerId="AD" clId="Web-{D181CD7F-6843-70A0-580C-C0A1628F891E}" dt="2022-08-03T11:17:52.626" v="302"/>
          <ac:grpSpMkLst>
            <pc:docMk/>
            <pc:sldMk cId="1016381247" sldId="261"/>
            <ac:grpSpMk id="8" creationId="{93E10248-AF0E-477D-B4D2-47C02CE4E353}"/>
          </ac:grpSpMkLst>
        </pc:grpChg>
        <pc:grpChg chg="add del">
          <ac:chgData name="Hemchand - [CB.EN.U4CCE20024]" userId="S::cb.en.u4cce20024@cb.students.amrita.edu::31b78223-c477-4e2a-9992-d72ea1a6f3a2" providerId="AD" clId="Web-{D181CD7F-6843-70A0-580C-C0A1628F891E}" dt="2022-08-03T11:17:52.626" v="302"/>
          <ac:grpSpMkLst>
            <pc:docMk/>
            <pc:sldMk cId="1016381247" sldId="261"/>
            <ac:grpSpMk id="14" creationId="{D4EC3799-3F52-48CE-85CC-83AED368EB42}"/>
          </ac:grpSpMkLst>
        </pc:grpChg>
        <pc:grpChg chg="add del">
          <ac:chgData name="Hemchand - [CB.EN.U4CCE20024]" userId="S::cb.en.u4cce20024@cb.students.amrita.edu::31b78223-c477-4e2a-9992-d72ea1a6f3a2" providerId="AD" clId="Web-{D181CD7F-6843-70A0-580C-C0A1628F891E}" dt="2022-08-03T11:17:55.938" v="304"/>
          <ac:grpSpMkLst>
            <pc:docMk/>
            <pc:sldMk cId="1016381247" sldId="261"/>
            <ac:grpSpMk id="20" creationId="{93E10248-AF0E-477D-B4D2-47C02CE4E353}"/>
          </ac:grpSpMkLst>
        </pc:grpChg>
        <pc:grpChg chg="add del">
          <ac:chgData name="Hemchand - [CB.EN.U4CCE20024]" userId="S::cb.en.u4cce20024@cb.students.amrita.edu::31b78223-c477-4e2a-9992-d72ea1a6f3a2" providerId="AD" clId="Web-{D181CD7F-6843-70A0-580C-C0A1628F891E}" dt="2022-08-03T11:18:02.641" v="306"/>
          <ac:grpSpMkLst>
            <pc:docMk/>
            <pc:sldMk cId="1016381247" sldId="261"/>
            <ac:grpSpMk id="25" creationId="{93E10248-AF0E-477D-B4D2-47C02CE4E353}"/>
          </ac:grpSpMkLst>
        </pc:grpChg>
        <pc:grpChg chg="add del">
          <ac:chgData name="Hemchand - [CB.EN.U4CCE20024]" userId="S::cb.en.u4cce20024@cb.students.amrita.edu::31b78223-c477-4e2a-9992-d72ea1a6f3a2" providerId="AD" clId="Web-{D181CD7F-6843-70A0-580C-C0A1628F891E}" dt="2022-08-03T11:18:06.016" v="308"/>
          <ac:grpSpMkLst>
            <pc:docMk/>
            <pc:sldMk cId="1016381247" sldId="261"/>
            <ac:grpSpMk id="32" creationId="{93E10248-AF0E-477D-B4D2-47C02CE4E353}"/>
          </ac:grpSpMkLst>
        </pc:grpChg>
        <pc:grpChg chg="add del">
          <ac:chgData name="Hemchand - [CB.EN.U4CCE20024]" userId="S::cb.en.u4cce20024@cb.students.amrita.edu::31b78223-c477-4e2a-9992-d72ea1a6f3a2" providerId="AD" clId="Web-{D181CD7F-6843-70A0-580C-C0A1628F891E}" dt="2022-08-03T11:18:06.016" v="308"/>
          <ac:grpSpMkLst>
            <pc:docMk/>
            <pc:sldMk cId="1016381247" sldId="261"/>
            <ac:grpSpMk id="36" creationId="{3086C462-37F4-494D-8292-CCB95221CC1A}"/>
          </ac:grpSpMkLst>
        </pc:grpChg>
        <pc:grpChg chg="add">
          <ac:chgData name="Hemchand - [CB.EN.U4CCE20024]" userId="S::cb.en.u4cce20024@cb.students.amrita.edu::31b78223-c477-4e2a-9992-d72ea1a6f3a2" providerId="AD" clId="Web-{D181CD7F-6843-70A0-580C-C0A1628F891E}" dt="2022-08-03T11:18:06.079" v="309"/>
          <ac:grpSpMkLst>
            <pc:docMk/>
            <pc:sldMk cId="1016381247" sldId="261"/>
            <ac:grpSpMk id="39" creationId="{93E10248-AF0E-477D-B4D2-47C02CE4E353}"/>
          </ac:grpSpMkLst>
        </pc:grpChg>
        <pc:grpChg chg="add">
          <ac:chgData name="Hemchand - [CB.EN.U4CCE20024]" userId="S::cb.en.u4cce20024@cb.students.amrita.edu::31b78223-c477-4e2a-9992-d72ea1a6f3a2" providerId="AD" clId="Web-{D181CD7F-6843-70A0-580C-C0A1628F891E}" dt="2022-08-03T11:18:06.079" v="309"/>
          <ac:grpSpMkLst>
            <pc:docMk/>
            <pc:sldMk cId="1016381247" sldId="261"/>
            <ac:grpSpMk id="41" creationId="{F1ECA4FE-7D2F-4576-B767-3A5F5ABFE90F}"/>
          </ac:grpSpMkLst>
        </pc:grpChg>
        <pc:cxnChg chg="add del">
          <ac:chgData name="Hemchand - [CB.EN.U4CCE20024]" userId="S::cb.en.u4cce20024@cb.students.amrita.edu::31b78223-c477-4e2a-9992-d72ea1a6f3a2" providerId="AD" clId="Web-{D181CD7F-6843-70A0-580C-C0A1628F891E}" dt="2022-08-03T11:17:52.626" v="302"/>
          <ac:cxnSpMkLst>
            <pc:docMk/>
            <pc:sldMk cId="1016381247" sldId="261"/>
            <ac:cxnSpMk id="18" creationId="{789E20C7-BB50-4317-93C7-90C8ED80B275}"/>
          </ac:cxnSpMkLst>
        </pc:cxnChg>
        <pc:cxnChg chg="add">
          <ac:chgData name="Hemchand - [CB.EN.U4CCE20024]" userId="S::cb.en.u4cce20024@cb.students.amrita.edu::31b78223-c477-4e2a-9992-d72ea1a6f3a2" providerId="AD" clId="Web-{D181CD7F-6843-70A0-580C-C0A1628F891E}" dt="2022-08-03T11:18:06.079" v="309"/>
          <ac:cxnSpMkLst>
            <pc:docMk/>
            <pc:sldMk cId="1016381247" sldId="261"/>
            <ac:cxnSpMk id="43" creationId="{E81F53E2-F556-42FA-8D24-113839EE19F8}"/>
          </ac:cxnSpMkLst>
        </pc:cxnChg>
      </pc:sldChg>
      <pc:sldChg chg="addSp delSp modSp new del mod setBg setClrOvrMap">
        <pc:chgData name="Hemchand - [CB.EN.U4CCE20024]" userId="S::cb.en.u4cce20024@cb.students.amrita.edu::31b78223-c477-4e2a-9992-d72ea1a6f3a2" providerId="AD" clId="Web-{D181CD7F-6843-70A0-580C-C0A1628F891E}" dt="2022-08-03T11:31:30.262" v="321"/>
        <pc:sldMkLst>
          <pc:docMk/>
          <pc:sldMk cId="2072360406" sldId="261"/>
        </pc:sldMkLst>
        <pc:spChg chg="mod">
          <ac:chgData name="Hemchand - [CB.EN.U4CCE20024]" userId="S::cb.en.u4cce20024@cb.students.amrita.edu::31b78223-c477-4e2a-9992-d72ea1a6f3a2" providerId="AD" clId="Web-{D181CD7F-6843-70A0-580C-C0A1628F891E}" dt="2022-08-03T11:30:36.355" v="320"/>
          <ac:spMkLst>
            <pc:docMk/>
            <pc:sldMk cId="2072360406" sldId="261"/>
            <ac:spMk id="2" creationId="{912908BD-0F4E-9D29-4083-7DD13DC5F35D}"/>
          </ac:spMkLst>
        </pc:spChg>
        <pc:spChg chg="del mod">
          <ac:chgData name="Hemchand - [CB.EN.U4CCE20024]" userId="S::cb.en.u4cce20024@cb.students.amrita.edu::31b78223-c477-4e2a-9992-d72ea1a6f3a2" providerId="AD" clId="Web-{D181CD7F-6843-70A0-580C-C0A1628F891E}" dt="2022-08-03T11:30:36.355" v="320"/>
          <ac:spMkLst>
            <pc:docMk/>
            <pc:sldMk cId="2072360406" sldId="261"/>
            <ac:spMk id="3" creationId="{69B9D1D1-6994-FA5A-6025-38AAF84A1F05}"/>
          </ac:spMkLst>
        </pc:spChg>
        <pc:spChg chg="add del">
          <ac:chgData name="Hemchand - [CB.EN.U4CCE20024]" userId="S::cb.en.u4cce20024@cb.students.amrita.edu::31b78223-c477-4e2a-9992-d72ea1a6f3a2" providerId="AD" clId="Web-{D181CD7F-6843-70A0-580C-C0A1628F891E}" dt="2022-08-03T11:30:19.730" v="313"/>
          <ac:spMkLst>
            <pc:docMk/>
            <pc:sldMk cId="2072360406" sldId="261"/>
            <ac:spMk id="8" creationId="{324E43EB-867C-4B35-9A5C-E435157C7297}"/>
          </ac:spMkLst>
        </pc:spChg>
        <pc:spChg chg="add del">
          <ac:chgData name="Hemchand - [CB.EN.U4CCE20024]" userId="S::cb.en.u4cce20024@cb.students.amrita.edu::31b78223-c477-4e2a-9992-d72ea1a6f3a2" providerId="AD" clId="Web-{D181CD7F-6843-70A0-580C-C0A1628F891E}" dt="2022-08-03T11:30:19.730" v="313"/>
          <ac:spMkLst>
            <pc:docMk/>
            <pc:sldMk cId="2072360406" sldId="261"/>
            <ac:spMk id="10" creationId="{A7C0F5DA-B59F-4F13-8BB8-FFD8F2C572BC}"/>
          </ac:spMkLst>
        </pc:spChg>
        <pc:spChg chg="add del">
          <ac:chgData name="Hemchand - [CB.EN.U4CCE20024]" userId="S::cb.en.u4cce20024@cb.students.amrita.edu::31b78223-c477-4e2a-9992-d72ea1a6f3a2" providerId="AD" clId="Web-{D181CD7F-6843-70A0-580C-C0A1628F891E}" dt="2022-08-03T11:30:19.730" v="313"/>
          <ac:spMkLst>
            <pc:docMk/>
            <pc:sldMk cId="2072360406" sldId="261"/>
            <ac:spMk id="12" creationId="{9CEA1DEC-CC9E-4776-9E08-048A15BFA6CA}"/>
          </ac:spMkLst>
        </pc:spChg>
        <pc:spChg chg="add del">
          <ac:chgData name="Hemchand - [CB.EN.U4CCE20024]" userId="S::cb.en.u4cce20024@cb.students.amrita.edu::31b78223-c477-4e2a-9992-d72ea1a6f3a2" providerId="AD" clId="Web-{D181CD7F-6843-70A0-580C-C0A1628F891E}" dt="2022-08-03T11:30:19.730" v="313"/>
          <ac:spMkLst>
            <pc:docMk/>
            <pc:sldMk cId="2072360406" sldId="261"/>
            <ac:spMk id="14" creationId="{9CE399CF-F4B8-4832-A8CB-B93F6B1EF44B}"/>
          </ac:spMkLst>
        </pc:spChg>
        <pc:spChg chg="add del">
          <ac:chgData name="Hemchand - [CB.EN.U4CCE20024]" userId="S::cb.en.u4cce20024@cb.students.amrita.edu::31b78223-c477-4e2a-9992-d72ea1a6f3a2" providerId="AD" clId="Web-{D181CD7F-6843-70A0-580C-C0A1628F891E}" dt="2022-08-03T11:30:19.730" v="313"/>
          <ac:spMkLst>
            <pc:docMk/>
            <pc:sldMk cId="2072360406" sldId="261"/>
            <ac:spMk id="16" creationId="{1F23E73A-FDC8-462C-83C1-3AA8961449CF}"/>
          </ac:spMkLst>
        </pc:spChg>
        <pc:spChg chg="add del">
          <ac:chgData name="Hemchand - [CB.EN.U4CCE20024]" userId="S::cb.en.u4cce20024@cb.students.amrita.edu::31b78223-c477-4e2a-9992-d72ea1a6f3a2" providerId="AD" clId="Web-{D181CD7F-6843-70A0-580C-C0A1628F891E}" dt="2022-08-03T11:30:28.761" v="315"/>
          <ac:spMkLst>
            <pc:docMk/>
            <pc:sldMk cId="2072360406" sldId="261"/>
            <ac:spMk id="18" creationId="{FB3EF4D6-026A-4D52-B916-967329EE3FFE}"/>
          </ac:spMkLst>
        </pc:spChg>
        <pc:spChg chg="add del">
          <ac:chgData name="Hemchand - [CB.EN.U4CCE20024]" userId="S::cb.en.u4cce20024@cb.students.amrita.edu::31b78223-c477-4e2a-9992-d72ea1a6f3a2" providerId="AD" clId="Web-{D181CD7F-6843-70A0-580C-C0A1628F891E}" dt="2022-08-03T11:30:28.761" v="315"/>
          <ac:spMkLst>
            <pc:docMk/>
            <pc:sldMk cId="2072360406" sldId="261"/>
            <ac:spMk id="19" creationId="{4DB4846F-6AA5-4DB3-9581-D95F22BD5662}"/>
          </ac:spMkLst>
        </pc:spChg>
        <pc:spChg chg="add del">
          <ac:chgData name="Hemchand - [CB.EN.U4CCE20024]" userId="S::cb.en.u4cce20024@cb.students.amrita.edu::31b78223-c477-4e2a-9992-d72ea1a6f3a2" providerId="AD" clId="Web-{D181CD7F-6843-70A0-580C-C0A1628F891E}" dt="2022-08-03T11:30:28.761" v="315"/>
          <ac:spMkLst>
            <pc:docMk/>
            <pc:sldMk cId="2072360406" sldId="261"/>
            <ac:spMk id="20" creationId="{D54EC22E-2292-4292-A80B-E81DF64BFB26}"/>
          </ac:spMkLst>
        </pc:spChg>
        <pc:spChg chg="add del">
          <ac:chgData name="Hemchand - [CB.EN.U4CCE20024]" userId="S::cb.en.u4cce20024@cb.students.amrita.edu::31b78223-c477-4e2a-9992-d72ea1a6f3a2" providerId="AD" clId="Web-{D181CD7F-6843-70A0-580C-C0A1628F891E}" dt="2022-08-03T11:30:28.761" v="315"/>
          <ac:spMkLst>
            <pc:docMk/>
            <pc:sldMk cId="2072360406" sldId="261"/>
            <ac:spMk id="21" creationId="{CC1C7165-8A3A-44EB-88D0-4EFA36A004E2}"/>
          </ac:spMkLst>
        </pc:spChg>
        <pc:spChg chg="add del">
          <ac:chgData name="Hemchand - [CB.EN.U4CCE20024]" userId="S::cb.en.u4cce20024@cb.students.amrita.edu::31b78223-c477-4e2a-9992-d72ea1a6f3a2" providerId="AD" clId="Web-{D181CD7F-6843-70A0-580C-C0A1628F891E}" dt="2022-08-03T11:30:28.761" v="315"/>
          <ac:spMkLst>
            <pc:docMk/>
            <pc:sldMk cId="2072360406" sldId="261"/>
            <ac:spMk id="22" creationId="{A1081473-BB93-49A4-B605-4E2053739770}"/>
          </ac:spMkLst>
        </pc:spChg>
        <pc:spChg chg="add del">
          <ac:chgData name="Hemchand - [CB.EN.U4CCE20024]" userId="S::cb.en.u4cce20024@cb.students.amrita.edu::31b78223-c477-4e2a-9992-d72ea1a6f3a2" providerId="AD" clId="Web-{D181CD7F-6843-70A0-580C-C0A1628F891E}" dt="2022-08-03T11:30:31.996" v="317"/>
          <ac:spMkLst>
            <pc:docMk/>
            <pc:sldMk cId="2072360406" sldId="261"/>
            <ac:spMk id="24" creationId="{B219AE65-9B94-44EA-BEF3-EF4BFA169C81}"/>
          </ac:spMkLst>
        </pc:spChg>
        <pc:spChg chg="add del">
          <ac:chgData name="Hemchand - [CB.EN.U4CCE20024]" userId="S::cb.en.u4cce20024@cb.students.amrita.edu::31b78223-c477-4e2a-9992-d72ea1a6f3a2" providerId="AD" clId="Web-{D181CD7F-6843-70A0-580C-C0A1628F891E}" dt="2022-08-03T11:30:31.996" v="317"/>
          <ac:spMkLst>
            <pc:docMk/>
            <pc:sldMk cId="2072360406" sldId="261"/>
            <ac:spMk id="25" creationId="{F0C81A57-9CD5-461B-8FFE-4A8CB6CFBE01}"/>
          </ac:spMkLst>
        </pc:spChg>
        <pc:spChg chg="add del">
          <ac:chgData name="Hemchand - [CB.EN.U4CCE20024]" userId="S::cb.en.u4cce20024@cb.students.amrita.edu::31b78223-c477-4e2a-9992-d72ea1a6f3a2" providerId="AD" clId="Web-{D181CD7F-6843-70A0-580C-C0A1628F891E}" dt="2022-08-03T11:30:36.293" v="319"/>
          <ac:spMkLst>
            <pc:docMk/>
            <pc:sldMk cId="2072360406" sldId="261"/>
            <ac:spMk id="29" creationId="{B219AE65-9B94-44EA-BEF3-EF4BFA169C81}"/>
          </ac:spMkLst>
        </pc:spChg>
        <pc:spChg chg="add del">
          <ac:chgData name="Hemchand - [CB.EN.U4CCE20024]" userId="S::cb.en.u4cce20024@cb.students.amrita.edu::31b78223-c477-4e2a-9992-d72ea1a6f3a2" providerId="AD" clId="Web-{D181CD7F-6843-70A0-580C-C0A1628F891E}" dt="2022-08-03T11:30:36.293" v="319"/>
          <ac:spMkLst>
            <pc:docMk/>
            <pc:sldMk cId="2072360406" sldId="261"/>
            <ac:spMk id="30" creationId="{1FD9464E-E5B9-40C0-B738-67C266F517C7}"/>
          </ac:spMkLst>
        </pc:spChg>
        <pc:spChg chg="add del">
          <ac:chgData name="Hemchand - [CB.EN.U4CCE20024]" userId="S::cb.en.u4cce20024@cb.students.amrita.edu::31b78223-c477-4e2a-9992-d72ea1a6f3a2" providerId="AD" clId="Web-{D181CD7F-6843-70A0-580C-C0A1628F891E}" dt="2022-08-03T11:30:36.293" v="319"/>
          <ac:spMkLst>
            <pc:docMk/>
            <pc:sldMk cId="2072360406" sldId="261"/>
            <ac:spMk id="31" creationId="{6CCD7EA2-2557-4E49-9B59-9C028EF18613}"/>
          </ac:spMkLst>
        </pc:spChg>
        <pc:spChg chg="add del">
          <ac:chgData name="Hemchand - [CB.EN.U4CCE20024]" userId="S::cb.en.u4cce20024@cb.students.amrita.edu::31b78223-c477-4e2a-9992-d72ea1a6f3a2" providerId="AD" clId="Web-{D181CD7F-6843-70A0-580C-C0A1628F891E}" dt="2022-08-03T11:30:36.293" v="319"/>
          <ac:spMkLst>
            <pc:docMk/>
            <pc:sldMk cId="2072360406" sldId="261"/>
            <ac:spMk id="32" creationId="{F0C81A57-9CD5-461B-8FFE-4A8CB6CFBE01}"/>
          </ac:spMkLst>
        </pc:spChg>
        <pc:spChg chg="add">
          <ac:chgData name="Hemchand - [CB.EN.U4CCE20024]" userId="S::cb.en.u4cce20024@cb.students.amrita.edu::31b78223-c477-4e2a-9992-d72ea1a6f3a2" providerId="AD" clId="Web-{D181CD7F-6843-70A0-580C-C0A1628F891E}" dt="2022-08-03T11:30:36.355" v="320"/>
          <ac:spMkLst>
            <pc:docMk/>
            <pc:sldMk cId="2072360406" sldId="261"/>
            <ac:spMk id="36" creationId="{73C0A186-7444-4460-9C37-532E7671E99E}"/>
          </ac:spMkLst>
        </pc:spChg>
        <pc:spChg chg="add">
          <ac:chgData name="Hemchand - [CB.EN.U4CCE20024]" userId="S::cb.en.u4cce20024@cb.students.amrita.edu::31b78223-c477-4e2a-9992-d72ea1a6f3a2" providerId="AD" clId="Web-{D181CD7F-6843-70A0-580C-C0A1628F891E}" dt="2022-08-03T11:30:36.355" v="320"/>
          <ac:spMkLst>
            <pc:docMk/>
            <pc:sldMk cId="2072360406" sldId="261"/>
            <ac:spMk id="39" creationId="{029C0D00-401D-42B7-94D8-008C7DAA8E80}"/>
          </ac:spMkLst>
        </pc:spChg>
        <pc:grpChg chg="add del">
          <ac:chgData name="Hemchand - [CB.EN.U4CCE20024]" userId="S::cb.en.u4cce20024@cb.students.amrita.edu::31b78223-c477-4e2a-9992-d72ea1a6f3a2" providerId="AD" clId="Web-{D181CD7F-6843-70A0-580C-C0A1628F891E}" dt="2022-08-03T11:30:31.996" v="317"/>
          <ac:grpSpMkLst>
            <pc:docMk/>
            <pc:sldMk cId="2072360406" sldId="261"/>
            <ac:grpSpMk id="26" creationId="{3086C462-37F4-494D-8292-CCB95221CC1A}"/>
          </ac:grpSpMkLst>
        </pc:grpChg>
        <pc:grpChg chg="add">
          <ac:chgData name="Hemchand - [CB.EN.U4CCE20024]" userId="S::cb.en.u4cce20024@cb.students.amrita.edu::31b78223-c477-4e2a-9992-d72ea1a6f3a2" providerId="AD" clId="Web-{D181CD7F-6843-70A0-580C-C0A1628F891E}" dt="2022-08-03T11:30:36.355" v="320"/>
          <ac:grpSpMkLst>
            <pc:docMk/>
            <pc:sldMk cId="2072360406" sldId="261"/>
            <ac:grpSpMk id="34" creationId="{93E10248-AF0E-477D-B4D2-47C02CE4E353}"/>
          </ac:grpSpMkLst>
        </pc:grpChg>
        <pc:grpChg chg="add">
          <ac:chgData name="Hemchand - [CB.EN.U4CCE20024]" userId="S::cb.en.u4cce20024@cb.students.amrita.edu::31b78223-c477-4e2a-9992-d72ea1a6f3a2" providerId="AD" clId="Web-{D181CD7F-6843-70A0-580C-C0A1628F891E}" dt="2022-08-03T11:30:36.355" v="320"/>
          <ac:grpSpMkLst>
            <pc:docMk/>
            <pc:sldMk cId="2072360406" sldId="261"/>
            <ac:grpSpMk id="37" creationId="{5F72ECA3-2A46-4A5A-8330-12F7E22105BD}"/>
          </ac:grpSpMkLst>
        </pc:grpChg>
      </pc:sldChg>
      <pc:sldChg chg="new del">
        <pc:chgData name="Hemchand - [CB.EN.U4CCE20024]" userId="S::cb.en.u4cce20024@cb.students.amrita.edu::31b78223-c477-4e2a-9992-d72ea1a6f3a2" providerId="AD" clId="Web-{D181CD7F-6843-70A0-580C-C0A1628F891E}" dt="2022-08-03T11:17:24.907" v="299"/>
        <pc:sldMkLst>
          <pc:docMk/>
          <pc:sldMk cId="2100971835" sldId="261"/>
        </pc:sldMkLst>
      </pc:sldChg>
      <pc:sldChg chg="new del">
        <pc:chgData name="Hemchand - [CB.EN.U4CCE20024]" userId="S::cb.en.u4cce20024@cb.students.amrita.edu::31b78223-c477-4e2a-9992-d72ea1a6f3a2" providerId="AD" clId="Web-{D181CD7F-6843-70A0-580C-C0A1628F891E}" dt="2022-08-03T11:31:34.418" v="323"/>
        <pc:sldMkLst>
          <pc:docMk/>
          <pc:sldMk cId="2491075391" sldId="261"/>
        </pc:sldMkLst>
      </pc:sldChg>
      <pc:sldChg chg="addSp delSp modSp add del ord replId">
        <pc:chgData name="Hemchand - [CB.EN.U4CCE20024]" userId="S::cb.en.u4cce20024@cb.students.amrita.edu::31b78223-c477-4e2a-9992-d72ea1a6f3a2" providerId="AD" clId="Web-{D181CD7F-6843-70A0-580C-C0A1628F891E}" dt="2022-08-03T11:08:08.321" v="256"/>
        <pc:sldMkLst>
          <pc:docMk/>
          <pc:sldMk cId="2800509406" sldId="261"/>
        </pc:sldMkLst>
        <pc:spChg chg="mod">
          <ac:chgData name="Hemchand - [CB.EN.U4CCE20024]" userId="S::cb.en.u4cce20024@cb.students.amrita.edu::31b78223-c477-4e2a-9992-d72ea1a6f3a2" providerId="AD" clId="Web-{D181CD7F-6843-70A0-580C-C0A1628F891E}" dt="2022-08-03T11:07:35.211" v="253" actId="20577"/>
          <ac:spMkLst>
            <pc:docMk/>
            <pc:sldMk cId="2800509406" sldId="261"/>
            <ac:spMk id="2" creationId="{948D0DFD-A9E8-E7E8-FB97-F0B57B5A493D}"/>
          </ac:spMkLst>
        </pc:spChg>
        <pc:spChg chg="add mod">
          <ac:chgData name="Hemchand - [CB.EN.U4CCE20024]" userId="S::cb.en.u4cce20024@cb.students.amrita.edu::31b78223-c477-4e2a-9992-d72ea1a6f3a2" providerId="AD" clId="Web-{D181CD7F-6843-70A0-580C-C0A1628F891E}" dt="2022-08-03T11:08:06.180" v="255" actId="20577"/>
          <ac:spMkLst>
            <pc:docMk/>
            <pc:sldMk cId="2800509406" sldId="261"/>
            <ac:spMk id="5" creationId="{9306EC93-2C5B-7179-D210-2459F1F2F270}"/>
          </ac:spMkLst>
        </pc:spChg>
        <pc:graphicFrameChg chg="del">
          <ac:chgData name="Hemchand - [CB.EN.U4CCE20024]" userId="S::cb.en.u4cce20024@cb.students.amrita.edu::31b78223-c477-4e2a-9992-d72ea1a6f3a2" providerId="AD" clId="Web-{D181CD7F-6843-70A0-580C-C0A1628F891E}" dt="2022-08-03T11:07:14.007" v="241"/>
          <ac:graphicFrameMkLst>
            <pc:docMk/>
            <pc:sldMk cId="2800509406" sldId="261"/>
            <ac:graphicFrameMk id="4" creationId="{1B2CBBB4-C024-894A-65BE-95A4E7AEB78B}"/>
          </ac:graphicFrameMkLst>
        </pc:graphicFrameChg>
      </pc:sldChg>
      <pc:sldChg chg="addSp delSp modSp new mod ord setBg setClrOvrMap">
        <pc:chgData name="Hemchand - [CB.EN.U4CCE20024]" userId="S::cb.en.u4cce20024@cb.students.amrita.edu::31b78223-c477-4e2a-9992-d72ea1a6f3a2" providerId="AD" clId="Web-{D181CD7F-6843-70A0-580C-C0A1628F891E}" dt="2022-08-03T12:35:13.666" v="473"/>
        <pc:sldMkLst>
          <pc:docMk/>
          <pc:sldMk cId="4224588661" sldId="261"/>
        </pc:sldMkLst>
        <pc:spChg chg="add del">
          <ac:chgData name="Hemchand - [CB.EN.U4CCE20024]" userId="S::cb.en.u4cce20024@cb.students.amrita.edu::31b78223-c477-4e2a-9992-d72ea1a6f3a2" providerId="AD" clId="Web-{D181CD7F-6843-70A0-580C-C0A1628F891E}" dt="2022-08-03T11:32:52.873" v="340"/>
          <ac:spMkLst>
            <pc:docMk/>
            <pc:sldMk cId="4224588661" sldId="261"/>
            <ac:spMk id="2" creationId="{2A71B029-C165-8DAE-FC0F-60A021413992}"/>
          </ac:spMkLst>
        </pc:spChg>
        <pc:spChg chg="del">
          <ac:chgData name="Hemchand - [CB.EN.U4CCE20024]" userId="S::cb.en.u4cce20024@cb.students.amrita.edu::31b78223-c477-4e2a-9992-d72ea1a6f3a2" providerId="AD" clId="Web-{D181CD7F-6843-70A0-580C-C0A1628F891E}" dt="2022-08-03T11:32:04.559" v="325"/>
          <ac:spMkLst>
            <pc:docMk/>
            <pc:sldMk cId="4224588661" sldId="261"/>
            <ac:spMk id="3" creationId="{F12377F7-ABA3-207F-61A7-B8F15701C564}"/>
          </ac:spMkLst>
        </pc:spChg>
        <pc:spChg chg="add del">
          <ac:chgData name="Hemchand - [CB.EN.U4CCE20024]" userId="S::cb.en.u4cce20024@cb.students.amrita.edu::31b78223-c477-4e2a-9992-d72ea1a6f3a2" providerId="AD" clId="Web-{D181CD7F-6843-70A0-580C-C0A1628F891E}" dt="2022-08-03T11:32:52.873" v="340"/>
          <ac:spMkLst>
            <pc:docMk/>
            <pc:sldMk cId="4224588661" sldId="261"/>
            <ac:spMk id="4" creationId="{2CC44B78-6863-E634-59DE-ED4ADB7ECD9A}"/>
          </ac:spMkLst>
        </pc:spChg>
        <pc:spChg chg="add del">
          <ac:chgData name="Hemchand - [CB.EN.U4CCE20024]" userId="S::cb.en.u4cce20024@cb.students.amrita.edu::31b78223-c477-4e2a-9992-d72ea1a6f3a2" providerId="AD" clId="Web-{D181CD7F-6843-70A0-580C-C0A1628F891E}" dt="2022-08-03T11:32:19.857" v="329"/>
          <ac:spMkLst>
            <pc:docMk/>
            <pc:sldMk cId="4224588661" sldId="261"/>
            <ac:spMk id="10" creationId="{388DD50E-1D2D-48C6-A470-79FB7F337F8A}"/>
          </ac:spMkLst>
        </pc:spChg>
        <pc:spChg chg="add del">
          <ac:chgData name="Hemchand - [CB.EN.U4CCE20024]" userId="S::cb.en.u4cce20024@cb.students.amrita.edu::31b78223-c477-4e2a-9992-d72ea1a6f3a2" providerId="AD" clId="Web-{D181CD7F-6843-70A0-580C-C0A1628F891E}" dt="2022-08-03T11:32:19.857" v="329"/>
          <ac:spMkLst>
            <pc:docMk/>
            <pc:sldMk cId="4224588661" sldId="261"/>
            <ac:spMk id="12" creationId="{4F78DAAE-B0C3-49A3-8AB1-AD2FF0E3686F}"/>
          </ac:spMkLst>
        </pc:spChg>
        <pc:spChg chg="add del">
          <ac:chgData name="Hemchand - [CB.EN.U4CCE20024]" userId="S::cb.en.u4cce20024@cb.students.amrita.edu::31b78223-c477-4e2a-9992-d72ea1a6f3a2" providerId="AD" clId="Web-{D181CD7F-6843-70A0-580C-C0A1628F891E}" dt="2022-08-03T11:32:19.857" v="329"/>
          <ac:spMkLst>
            <pc:docMk/>
            <pc:sldMk cId="4224588661" sldId="261"/>
            <ac:spMk id="14" creationId="{F6A8A81D-3338-4B0F-A26F-A3D259D27681}"/>
          </ac:spMkLst>
        </pc:spChg>
        <pc:spChg chg="add del">
          <ac:chgData name="Hemchand - [CB.EN.U4CCE20024]" userId="S::cb.en.u4cce20024@cb.students.amrita.edu::31b78223-c477-4e2a-9992-d72ea1a6f3a2" providerId="AD" clId="Web-{D181CD7F-6843-70A0-580C-C0A1628F891E}" dt="2022-08-03T11:32:19.857" v="329"/>
          <ac:spMkLst>
            <pc:docMk/>
            <pc:sldMk cId="4224588661" sldId="261"/>
            <ac:spMk id="16" creationId="{40155665-7CE2-4939-AE5E-020DC1D20753}"/>
          </ac:spMkLst>
        </pc:spChg>
        <pc:spChg chg="add del">
          <ac:chgData name="Hemchand - [CB.EN.U4CCE20024]" userId="S::cb.en.u4cce20024@cb.students.amrita.edu::31b78223-c477-4e2a-9992-d72ea1a6f3a2" providerId="AD" clId="Web-{D181CD7F-6843-70A0-580C-C0A1628F891E}" dt="2022-08-03T11:32:47.638" v="335"/>
          <ac:spMkLst>
            <pc:docMk/>
            <pc:sldMk cId="4224588661" sldId="261"/>
            <ac:spMk id="18" creationId="{81E746D0-4B37-4869-B2EF-79D5F0FFFBC9}"/>
          </ac:spMkLst>
        </pc:spChg>
        <pc:spChg chg="add del">
          <ac:chgData name="Hemchand - [CB.EN.U4CCE20024]" userId="S::cb.en.u4cce20024@cb.students.amrita.edu::31b78223-c477-4e2a-9992-d72ea1a6f3a2" providerId="AD" clId="Web-{D181CD7F-6843-70A0-580C-C0A1628F891E}" dt="2022-08-03T11:32:25.560" v="331"/>
          <ac:spMkLst>
            <pc:docMk/>
            <pc:sldMk cId="4224588661" sldId="261"/>
            <ac:spMk id="21" creationId="{59647F54-801D-44AB-8284-EDDFF7763139}"/>
          </ac:spMkLst>
        </pc:spChg>
        <pc:spChg chg="add del">
          <ac:chgData name="Hemchand - [CB.EN.U4CCE20024]" userId="S::cb.en.u4cce20024@cb.students.amrita.edu::31b78223-c477-4e2a-9992-d72ea1a6f3a2" providerId="AD" clId="Web-{D181CD7F-6843-70A0-580C-C0A1628F891E}" dt="2022-08-03T11:32:25.560" v="331"/>
          <ac:spMkLst>
            <pc:docMk/>
            <pc:sldMk cId="4224588661" sldId="261"/>
            <ac:spMk id="23" creationId="{6E0488BA-180E-40D8-8350-4B179179556B}"/>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25" creationId="{D36F3EEA-55D4-4677-80E7-92D00B8F343B}"/>
          </ac:spMkLst>
        </pc:spChg>
        <pc:spChg chg="add del">
          <ac:chgData name="Hemchand - [CB.EN.U4CCE20024]" userId="S::cb.en.u4cce20024@cb.students.amrita.edu::31b78223-c477-4e2a-9992-d72ea1a6f3a2" providerId="AD" clId="Web-{D181CD7F-6843-70A0-580C-C0A1628F891E}" dt="2022-08-03T11:32:25.560" v="331"/>
          <ac:spMkLst>
            <pc:docMk/>
            <pc:sldMk cId="4224588661" sldId="261"/>
            <ac:spMk id="26" creationId="{2A71B029-C165-8DAE-FC0F-60A021413992}"/>
          </ac:spMkLst>
        </pc:spChg>
        <pc:spChg chg="add del">
          <ac:chgData name="Hemchand - [CB.EN.U4CCE20024]" userId="S::cb.en.u4cce20024@cb.students.amrita.edu::31b78223-c477-4e2a-9992-d72ea1a6f3a2" providerId="AD" clId="Web-{D181CD7F-6843-70A0-580C-C0A1628F891E}" dt="2022-08-03T11:32:25.560" v="331"/>
          <ac:spMkLst>
            <pc:docMk/>
            <pc:sldMk cId="4224588661" sldId="261"/>
            <ac:spMk id="27" creationId="{2CC44B78-6863-E634-59DE-ED4ADB7ECD9A}"/>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33" creationId="{59647F54-801D-44AB-8284-EDDFF7763139}"/>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34" creationId="{E4F17063-EDA4-417B-946F-BA357F3B390D}"/>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35" creationId="{C91E93A7-6C7F-4F77-9CB0-280D958EF4D2}"/>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36" creationId="{2A71B029-C165-8DAE-FC0F-60A021413992}"/>
          </ac:spMkLst>
        </pc:spChg>
        <pc:spChg chg="add del">
          <ac:chgData name="Hemchand - [CB.EN.U4CCE20024]" userId="S::cb.en.u4cce20024@cb.students.amrita.edu::31b78223-c477-4e2a-9992-d72ea1a6f3a2" providerId="AD" clId="Web-{D181CD7F-6843-70A0-580C-C0A1628F891E}" dt="2022-08-03T11:32:31.966" v="333"/>
          <ac:spMkLst>
            <pc:docMk/>
            <pc:sldMk cId="4224588661" sldId="261"/>
            <ac:spMk id="37" creationId="{2CC44B78-6863-E634-59DE-ED4ADB7ECD9A}"/>
          </ac:spMkLst>
        </pc:spChg>
        <pc:spChg chg="add del">
          <ac:chgData name="Hemchand - [CB.EN.U4CCE20024]" userId="S::cb.en.u4cce20024@cb.students.amrita.edu::31b78223-c477-4e2a-9992-d72ea1a6f3a2" providerId="AD" clId="Web-{D181CD7F-6843-70A0-580C-C0A1628F891E}" dt="2022-08-03T11:32:47.638" v="335"/>
          <ac:spMkLst>
            <pc:docMk/>
            <pc:sldMk cId="4224588661" sldId="261"/>
            <ac:spMk id="41" creationId="{B8144315-1C5A-4185-A952-25D98D303D46}"/>
          </ac:spMkLst>
        </pc:spChg>
        <pc:spChg chg="add del">
          <ac:chgData name="Hemchand - [CB.EN.U4CCE20024]" userId="S::cb.en.u4cce20024@cb.students.amrita.edu::31b78223-c477-4e2a-9992-d72ea1a6f3a2" providerId="AD" clId="Web-{D181CD7F-6843-70A0-580C-C0A1628F891E}" dt="2022-08-03T11:32:47.638" v="335"/>
          <ac:spMkLst>
            <pc:docMk/>
            <pc:sldMk cId="4224588661" sldId="261"/>
            <ac:spMk id="42" creationId="{4E212B76-74CB-461F-90A3-EF4F2397A883}"/>
          </ac:spMkLst>
        </pc:spChg>
        <pc:spChg chg="add del">
          <ac:chgData name="Hemchand - [CB.EN.U4CCE20024]" userId="S::cb.en.u4cce20024@cb.students.amrita.edu::31b78223-c477-4e2a-9992-d72ea1a6f3a2" providerId="AD" clId="Web-{D181CD7F-6843-70A0-580C-C0A1628F891E}" dt="2022-08-03T11:32:47.638" v="335"/>
          <ac:spMkLst>
            <pc:docMk/>
            <pc:sldMk cId="4224588661" sldId="261"/>
            <ac:spMk id="43" creationId="{2A71B029-C165-8DAE-FC0F-60A021413992}"/>
          </ac:spMkLst>
        </pc:spChg>
        <pc:spChg chg="add del">
          <ac:chgData name="Hemchand - [CB.EN.U4CCE20024]" userId="S::cb.en.u4cce20024@cb.students.amrita.edu::31b78223-c477-4e2a-9992-d72ea1a6f3a2" providerId="AD" clId="Web-{D181CD7F-6843-70A0-580C-C0A1628F891E}" dt="2022-08-03T11:32:47.638" v="335"/>
          <ac:spMkLst>
            <pc:docMk/>
            <pc:sldMk cId="4224588661" sldId="261"/>
            <ac:spMk id="44" creationId="{2CC44B78-6863-E634-59DE-ED4ADB7ECD9A}"/>
          </ac:spMkLst>
        </pc:spChg>
        <pc:spChg chg="add del">
          <ac:chgData name="Hemchand - [CB.EN.U4CCE20024]" userId="S::cb.en.u4cce20024@cb.students.amrita.edu::31b78223-c477-4e2a-9992-d72ea1a6f3a2" providerId="AD" clId="Web-{D181CD7F-6843-70A0-580C-C0A1628F891E}" dt="2022-08-03T11:32:50.419" v="337"/>
          <ac:spMkLst>
            <pc:docMk/>
            <pc:sldMk cId="4224588661" sldId="261"/>
            <ac:spMk id="46" creationId="{71616407-3E4D-4469-BDAF-3837EBF9FDA8}"/>
          </ac:spMkLst>
        </pc:spChg>
        <pc:spChg chg="add del">
          <ac:chgData name="Hemchand - [CB.EN.U4CCE20024]" userId="S::cb.en.u4cce20024@cb.students.amrita.edu::31b78223-c477-4e2a-9992-d72ea1a6f3a2" providerId="AD" clId="Web-{D181CD7F-6843-70A0-580C-C0A1628F891E}" dt="2022-08-03T11:32:50.419" v="337"/>
          <ac:spMkLst>
            <pc:docMk/>
            <pc:sldMk cId="4224588661" sldId="261"/>
            <ac:spMk id="47" creationId="{6A733EBD-820A-4FA2-9A24-E3259DA7EA15}"/>
          </ac:spMkLst>
        </pc:spChg>
        <pc:spChg chg="add del">
          <ac:chgData name="Hemchand - [CB.EN.U4CCE20024]" userId="S::cb.en.u4cce20024@cb.students.amrita.edu::31b78223-c477-4e2a-9992-d72ea1a6f3a2" providerId="AD" clId="Web-{D181CD7F-6843-70A0-580C-C0A1628F891E}" dt="2022-08-03T11:32:50.419" v="337"/>
          <ac:spMkLst>
            <pc:docMk/>
            <pc:sldMk cId="4224588661" sldId="261"/>
            <ac:spMk id="48" creationId="{6D4A187A-A5A0-48DF-94DB-432F7582DC83}"/>
          </ac:spMkLst>
        </pc:spChg>
        <pc:spChg chg="add del">
          <ac:chgData name="Hemchand - [CB.EN.U4CCE20024]" userId="S::cb.en.u4cce20024@cb.students.amrita.edu::31b78223-c477-4e2a-9992-d72ea1a6f3a2" providerId="AD" clId="Web-{D181CD7F-6843-70A0-580C-C0A1628F891E}" dt="2022-08-03T11:32:52.841" v="339"/>
          <ac:spMkLst>
            <pc:docMk/>
            <pc:sldMk cId="4224588661" sldId="261"/>
            <ac:spMk id="50" creationId="{388DD50E-1D2D-48C6-A470-79FB7F337F8A}"/>
          </ac:spMkLst>
        </pc:spChg>
        <pc:spChg chg="add del">
          <ac:chgData name="Hemchand - [CB.EN.U4CCE20024]" userId="S::cb.en.u4cce20024@cb.students.amrita.edu::31b78223-c477-4e2a-9992-d72ea1a6f3a2" providerId="AD" clId="Web-{D181CD7F-6843-70A0-580C-C0A1628F891E}" dt="2022-08-03T11:32:52.841" v="339"/>
          <ac:spMkLst>
            <pc:docMk/>
            <pc:sldMk cId="4224588661" sldId="261"/>
            <ac:spMk id="51" creationId="{786DE8A2-E45F-4163-B246-A5162E17BE1F}"/>
          </ac:spMkLst>
        </pc:spChg>
        <pc:spChg chg="add del">
          <ac:chgData name="Hemchand - [CB.EN.U4CCE20024]" userId="S::cb.en.u4cce20024@cb.students.amrita.edu::31b78223-c477-4e2a-9992-d72ea1a6f3a2" providerId="AD" clId="Web-{D181CD7F-6843-70A0-580C-C0A1628F891E}" dt="2022-08-03T11:32:52.841" v="339"/>
          <ac:spMkLst>
            <pc:docMk/>
            <pc:sldMk cId="4224588661" sldId="261"/>
            <ac:spMk id="52" creationId="{CC88A9C7-37B3-4341-BF1A-E8F3049ECB19}"/>
          </ac:spMkLst>
        </pc:spChg>
        <pc:spChg chg="add">
          <ac:chgData name="Hemchand - [CB.EN.U4CCE20024]" userId="S::cb.en.u4cce20024@cb.students.amrita.edu::31b78223-c477-4e2a-9992-d72ea1a6f3a2" providerId="AD" clId="Web-{D181CD7F-6843-70A0-580C-C0A1628F891E}" dt="2022-08-03T11:32:52.873" v="340"/>
          <ac:spMkLst>
            <pc:docMk/>
            <pc:sldMk cId="4224588661" sldId="261"/>
            <ac:spMk id="56" creationId="{B8144315-1C5A-4185-A952-25D98D303D46}"/>
          </ac:spMkLst>
        </pc:spChg>
        <pc:spChg chg="add">
          <ac:chgData name="Hemchand - [CB.EN.U4CCE20024]" userId="S::cb.en.u4cce20024@cb.students.amrita.edu::31b78223-c477-4e2a-9992-d72ea1a6f3a2" providerId="AD" clId="Web-{D181CD7F-6843-70A0-580C-C0A1628F891E}" dt="2022-08-03T11:32:52.873" v="340"/>
          <ac:spMkLst>
            <pc:docMk/>
            <pc:sldMk cId="4224588661" sldId="261"/>
            <ac:spMk id="57" creationId="{2B109C5B-3B98-48EB-A942-8D11CEA374B6}"/>
          </ac:spMkLst>
        </pc:spChg>
        <pc:spChg chg="add">
          <ac:chgData name="Hemchand - [CB.EN.U4CCE20024]" userId="S::cb.en.u4cce20024@cb.students.amrita.edu::31b78223-c477-4e2a-9992-d72ea1a6f3a2" providerId="AD" clId="Web-{D181CD7F-6843-70A0-580C-C0A1628F891E}" dt="2022-08-03T11:32:52.873" v="340"/>
          <ac:spMkLst>
            <pc:docMk/>
            <pc:sldMk cId="4224588661" sldId="261"/>
            <ac:spMk id="58" creationId="{A9C389E4-003E-40C9-AC9E-ED821C16F525}"/>
          </ac:spMkLst>
        </pc:spChg>
        <pc:spChg chg="add">
          <ac:chgData name="Hemchand - [CB.EN.U4CCE20024]" userId="S::cb.en.u4cce20024@cb.students.amrita.edu::31b78223-c477-4e2a-9992-d72ea1a6f3a2" providerId="AD" clId="Web-{D181CD7F-6843-70A0-580C-C0A1628F891E}" dt="2022-08-03T11:32:52.873" v="340"/>
          <ac:spMkLst>
            <pc:docMk/>
            <pc:sldMk cId="4224588661" sldId="261"/>
            <ac:spMk id="59" creationId="{6C042684-2705-40BD-9104-A6B24CE1CA45}"/>
          </ac:spMkLst>
        </pc:spChg>
        <pc:spChg chg="add mod">
          <ac:chgData name="Hemchand - [CB.EN.U4CCE20024]" userId="S::cb.en.u4cce20024@cb.students.amrita.edu::31b78223-c477-4e2a-9992-d72ea1a6f3a2" providerId="AD" clId="Web-{D181CD7F-6843-70A0-580C-C0A1628F891E}" dt="2022-08-03T11:34:51.171" v="371" actId="1076"/>
          <ac:spMkLst>
            <pc:docMk/>
            <pc:sldMk cId="4224588661" sldId="261"/>
            <ac:spMk id="60" creationId="{2A71B029-C165-8DAE-FC0F-60A021413992}"/>
          </ac:spMkLst>
        </pc:spChg>
        <pc:spChg chg="add mod">
          <ac:chgData name="Hemchand - [CB.EN.U4CCE20024]" userId="S::cb.en.u4cce20024@cb.students.amrita.edu::31b78223-c477-4e2a-9992-d72ea1a6f3a2" providerId="AD" clId="Web-{D181CD7F-6843-70A0-580C-C0A1628F891E}" dt="2022-08-03T12:34:34.041" v="472" actId="20577"/>
          <ac:spMkLst>
            <pc:docMk/>
            <pc:sldMk cId="4224588661" sldId="261"/>
            <ac:spMk id="61" creationId="{2CC44B78-6863-E634-59DE-ED4ADB7ECD9A}"/>
          </ac:spMkLst>
        </pc:spChg>
        <pc:grpChg chg="add del">
          <ac:chgData name="Hemchand - [CB.EN.U4CCE20024]" userId="S::cb.en.u4cce20024@cb.students.amrita.edu::31b78223-c477-4e2a-9992-d72ea1a6f3a2" providerId="AD" clId="Web-{D181CD7F-6843-70A0-580C-C0A1628F891E}" dt="2022-08-03T11:32:25.560" v="331"/>
          <ac:grpSpMkLst>
            <pc:docMk/>
            <pc:sldMk cId="4224588661" sldId="261"/>
            <ac:grpSpMk id="20" creationId="{FAEF28A3-012D-4640-B8B8-1EF6EAF7233B}"/>
          </ac:grpSpMkLst>
        </pc:grpChg>
        <pc:grpChg chg="add del">
          <ac:chgData name="Hemchand - [CB.EN.U4CCE20024]" userId="S::cb.en.u4cce20024@cb.students.amrita.edu::31b78223-c477-4e2a-9992-d72ea1a6f3a2" providerId="AD" clId="Web-{D181CD7F-6843-70A0-580C-C0A1628F891E}" dt="2022-08-03T11:32:31.966" v="333"/>
          <ac:grpSpMkLst>
            <pc:docMk/>
            <pc:sldMk cId="4224588661" sldId="261"/>
            <ac:grpSpMk id="29" creationId="{FAEF28A3-012D-4640-B8B8-1EF6EAF7233B}"/>
          </ac:grpSpMkLst>
        </pc:grpChg>
        <pc:grpChg chg="add del">
          <ac:chgData name="Hemchand - [CB.EN.U4CCE20024]" userId="S::cb.en.u4cce20024@cb.students.amrita.edu::31b78223-c477-4e2a-9992-d72ea1a6f3a2" providerId="AD" clId="Web-{D181CD7F-6843-70A0-580C-C0A1628F891E}" dt="2022-08-03T11:32:47.638" v="335"/>
          <ac:grpSpMkLst>
            <pc:docMk/>
            <pc:sldMk cId="4224588661" sldId="261"/>
            <ac:grpSpMk id="39" creationId="{4091D54B-59AB-4A5E-8E9E-0421BD66D4FB}"/>
          </ac:grpSpMkLst>
        </pc:grpChg>
        <pc:grpChg chg="add">
          <ac:chgData name="Hemchand - [CB.EN.U4CCE20024]" userId="S::cb.en.u4cce20024@cb.students.amrita.edu::31b78223-c477-4e2a-9992-d72ea1a6f3a2" providerId="AD" clId="Web-{D181CD7F-6843-70A0-580C-C0A1628F891E}" dt="2022-08-03T11:32:52.873" v="340"/>
          <ac:grpSpMkLst>
            <pc:docMk/>
            <pc:sldMk cId="4224588661" sldId="261"/>
            <ac:grpSpMk id="54" creationId="{4091D54B-59AB-4A5E-8E9E-0421BD66D4FB}"/>
          </ac:grpSpMkLst>
        </pc:grpChg>
        <pc:picChg chg="add mod ord modCrop">
          <ac:chgData name="Hemchand - [CB.EN.U4CCE20024]" userId="S::cb.en.u4cce20024@cb.students.amrita.edu::31b78223-c477-4e2a-9992-d72ea1a6f3a2" providerId="AD" clId="Web-{D181CD7F-6843-70A0-580C-C0A1628F891E}" dt="2022-08-03T11:34:45.343" v="370" actId="1076"/>
          <ac:picMkLst>
            <pc:docMk/>
            <pc:sldMk cId="4224588661" sldId="261"/>
            <ac:picMk id="5" creationId="{45B8721B-AB64-9272-8547-9527AFF616C5}"/>
          </ac:picMkLst>
        </pc:picChg>
      </pc:sldChg>
      <pc:sldChg chg="addSp delSp modSp add mod replId setBg">
        <pc:chgData name="Hemchand - [CB.EN.U4CCE20024]" userId="S::cb.en.u4cce20024@cb.students.amrita.edu::31b78223-c477-4e2a-9992-d72ea1a6f3a2" providerId="AD" clId="Web-{D181CD7F-6843-70A0-580C-C0A1628F891E}" dt="2022-08-03T12:30:19.678" v="440"/>
        <pc:sldMkLst>
          <pc:docMk/>
          <pc:sldMk cId="3624344166" sldId="262"/>
        </pc:sldMkLst>
        <pc:spChg chg="mod">
          <ac:chgData name="Hemchand - [CB.EN.U4CCE20024]" userId="S::cb.en.u4cce20024@cb.students.amrita.edu::31b78223-c477-4e2a-9992-d72ea1a6f3a2" providerId="AD" clId="Web-{D181CD7F-6843-70A0-580C-C0A1628F891E}" dt="2022-08-03T12:30:19.678" v="440"/>
          <ac:spMkLst>
            <pc:docMk/>
            <pc:sldMk cId="3624344166" sldId="262"/>
            <ac:spMk id="2" creationId="{0BF9E78A-9262-70F8-A998-B73D79599A65}"/>
          </ac:spMkLst>
        </pc:spChg>
        <pc:spChg chg="add del">
          <ac:chgData name="Hemchand - [CB.EN.U4CCE20024]" userId="S::cb.en.u4cce20024@cb.students.amrita.edu::31b78223-c477-4e2a-9992-d72ea1a6f3a2" providerId="AD" clId="Web-{D181CD7F-6843-70A0-580C-C0A1628F891E}" dt="2022-08-03T12:30:19.678" v="440"/>
          <ac:spMkLst>
            <pc:docMk/>
            <pc:sldMk cId="3624344166" sldId="262"/>
            <ac:spMk id="63" creationId="{B219AE65-9B94-44EA-BEF3-EF4BFA169C81}"/>
          </ac:spMkLst>
        </pc:spChg>
        <pc:spChg chg="add del">
          <ac:chgData name="Hemchand - [CB.EN.U4CCE20024]" userId="S::cb.en.u4cce20024@cb.students.amrita.edu::31b78223-c477-4e2a-9992-d72ea1a6f3a2" providerId="AD" clId="Web-{D181CD7F-6843-70A0-580C-C0A1628F891E}" dt="2022-08-03T12:30:19.678" v="440"/>
          <ac:spMkLst>
            <pc:docMk/>
            <pc:sldMk cId="3624344166" sldId="262"/>
            <ac:spMk id="64" creationId="{F0C81A57-9CD5-461B-8FFE-4A8CB6CFBE01}"/>
          </ac:spMkLst>
        </pc:spChg>
        <pc:spChg chg="mod replId">
          <ac:chgData name="Hemchand - [CB.EN.U4CCE20024]" userId="S::cb.en.u4cce20024@cb.students.amrita.edu::31b78223-c477-4e2a-9992-d72ea1a6f3a2" providerId="AD" clId="Web-{D181CD7F-6843-70A0-580C-C0A1628F891E}" dt="2022-08-03T12:30:19.631" v="439"/>
          <ac:spMkLst>
            <pc:docMk/>
            <pc:sldMk cId="3624344166" sldId="262"/>
            <ac:spMk id="66" creationId="{2C7D2D64-353F-4802-AA48-A70CE6020B93}"/>
          </ac:spMkLst>
        </pc:spChg>
        <pc:spChg chg="mod replId">
          <ac:chgData name="Hemchand - [CB.EN.U4CCE20024]" userId="S::cb.en.u4cce20024@cb.students.amrita.edu::31b78223-c477-4e2a-9992-d72ea1a6f3a2" providerId="AD" clId="Web-{D181CD7F-6843-70A0-580C-C0A1628F891E}" dt="2022-08-03T12:30:19.631" v="439"/>
          <ac:spMkLst>
            <pc:docMk/>
            <pc:sldMk cId="3624344166" sldId="262"/>
            <ac:spMk id="67" creationId="{30A6328F-CAA3-4052-BF4C-14BD47706E65}"/>
          </ac:spMkLst>
        </pc:spChg>
        <pc:spChg chg="add del mod">
          <ac:chgData name="Hemchand - [CB.EN.U4CCE20024]" userId="S::cb.en.u4cce20024@cb.students.amrita.edu::31b78223-c477-4e2a-9992-d72ea1a6f3a2" providerId="AD" clId="Web-{D181CD7F-6843-70A0-580C-C0A1628F891E}" dt="2022-08-03T12:30:19.678" v="440"/>
          <ac:spMkLst>
            <pc:docMk/>
            <pc:sldMk cId="3624344166" sldId="262"/>
            <ac:spMk id="68" creationId="{AF5CF51B-3DBC-BEC2-CEF1-2EA07BF9C83C}"/>
          </ac:spMkLst>
        </pc:spChg>
        <pc:spChg chg="add del">
          <ac:chgData name="Hemchand - [CB.EN.U4CCE20024]" userId="S::cb.en.u4cce20024@cb.students.amrita.edu::31b78223-c477-4e2a-9992-d72ea1a6f3a2" providerId="AD" clId="Web-{D181CD7F-6843-70A0-580C-C0A1628F891E}" dt="2022-08-03T12:30:07.428" v="429"/>
          <ac:spMkLst>
            <pc:docMk/>
            <pc:sldMk cId="3624344166" sldId="262"/>
            <ac:spMk id="78" creationId="{F9ED434F-8767-46CC-B26B-5AF62FF01E66}"/>
          </ac:spMkLst>
        </pc:spChg>
        <pc:spChg chg="add del">
          <ac:chgData name="Hemchand - [CB.EN.U4CCE20024]" userId="S::cb.en.u4cce20024@cb.students.amrita.edu::31b78223-c477-4e2a-9992-d72ea1a6f3a2" providerId="AD" clId="Web-{D181CD7F-6843-70A0-580C-C0A1628F891E}" dt="2022-08-03T12:30:13.100" v="431"/>
          <ac:spMkLst>
            <pc:docMk/>
            <pc:sldMk cId="3624344166" sldId="262"/>
            <ac:spMk id="81" creationId="{F9ED434F-8767-46CC-B26B-5AF62FF01E66}"/>
          </ac:spMkLst>
        </pc:spChg>
        <pc:spChg chg="add del">
          <ac:chgData name="Hemchand - [CB.EN.U4CCE20024]" userId="S::cb.en.u4cce20024@cb.students.amrita.edu::31b78223-c477-4e2a-9992-d72ea1a6f3a2" providerId="AD" clId="Web-{D181CD7F-6843-70A0-580C-C0A1628F891E}" dt="2022-08-03T12:30:15.584" v="434"/>
          <ac:spMkLst>
            <pc:docMk/>
            <pc:sldMk cId="3624344166" sldId="262"/>
            <ac:spMk id="84" creationId="{B219AE65-9B94-44EA-BEF3-EF4BFA169C81}"/>
          </ac:spMkLst>
        </pc:spChg>
        <pc:spChg chg="add del">
          <ac:chgData name="Hemchand - [CB.EN.U4CCE20024]" userId="S::cb.en.u4cce20024@cb.students.amrita.edu::31b78223-c477-4e2a-9992-d72ea1a6f3a2" providerId="AD" clId="Web-{D181CD7F-6843-70A0-580C-C0A1628F891E}" dt="2022-08-03T12:30:15.584" v="434"/>
          <ac:spMkLst>
            <pc:docMk/>
            <pc:sldMk cId="3624344166" sldId="262"/>
            <ac:spMk id="85" creationId="{F0C81A57-9CD5-461B-8FFE-4A8CB6CFBE01}"/>
          </ac:spMkLst>
        </pc:spChg>
        <pc:spChg chg="add del">
          <ac:chgData name="Hemchand - [CB.EN.U4CCE20024]" userId="S::cb.en.u4cce20024@cb.students.amrita.edu::31b78223-c477-4e2a-9992-d72ea1a6f3a2" providerId="AD" clId="Web-{D181CD7F-6843-70A0-580C-C0A1628F891E}" dt="2022-08-03T12:30:19.631" v="438"/>
          <ac:spMkLst>
            <pc:docMk/>
            <pc:sldMk cId="3624344166" sldId="262"/>
            <ac:spMk id="90" creationId="{B219AE65-9B94-44EA-BEF3-EF4BFA169C81}"/>
          </ac:spMkLst>
        </pc:spChg>
        <pc:spChg chg="add del">
          <ac:chgData name="Hemchand - [CB.EN.U4CCE20024]" userId="S::cb.en.u4cce20024@cb.students.amrita.edu::31b78223-c477-4e2a-9992-d72ea1a6f3a2" providerId="AD" clId="Web-{D181CD7F-6843-70A0-580C-C0A1628F891E}" dt="2022-08-03T12:30:19.631" v="438"/>
          <ac:spMkLst>
            <pc:docMk/>
            <pc:sldMk cId="3624344166" sldId="262"/>
            <ac:spMk id="91" creationId="{F0C81A57-9CD5-461B-8FFE-4A8CB6CFBE01}"/>
          </ac:spMkLst>
        </pc:spChg>
        <pc:spChg chg="add">
          <ac:chgData name="Hemchand - [CB.EN.U4CCE20024]" userId="S::cb.en.u4cce20024@cb.students.amrita.edu::31b78223-c477-4e2a-9992-d72ea1a6f3a2" providerId="AD" clId="Web-{D181CD7F-6843-70A0-580C-C0A1628F891E}" dt="2022-08-03T12:30:19.678" v="440"/>
          <ac:spMkLst>
            <pc:docMk/>
            <pc:sldMk cId="3624344166" sldId="262"/>
            <ac:spMk id="97" creationId="{F9ED434F-8767-46CC-B26B-5AF62FF01E66}"/>
          </ac:spMkLst>
        </pc:spChg>
        <pc:grpChg chg="add del">
          <ac:chgData name="Hemchand - [CB.EN.U4CCE20024]" userId="S::cb.en.u4cce20024@cb.students.amrita.edu::31b78223-c477-4e2a-9992-d72ea1a6f3a2" providerId="AD" clId="Web-{D181CD7F-6843-70A0-580C-C0A1628F891E}" dt="2022-08-03T12:30:19.678" v="440"/>
          <ac:grpSpMkLst>
            <pc:docMk/>
            <pc:sldMk cId="3624344166" sldId="262"/>
            <ac:grpSpMk id="65" creationId="{3086C462-37F4-494D-8292-CCB95221CC1A}"/>
          </ac:grpSpMkLst>
        </pc:grpChg>
        <pc:grpChg chg="add del">
          <ac:chgData name="Hemchand - [CB.EN.U4CCE20024]" userId="S::cb.en.u4cce20024@cb.students.amrita.edu::31b78223-c477-4e2a-9992-d72ea1a6f3a2" providerId="AD" clId="Web-{D181CD7F-6843-70A0-580C-C0A1628F891E}" dt="2022-08-03T12:30:07.428" v="429"/>
          <ac:grpSpMkLst>
            <pc:docMk/>
            <pc:sldMk cId="3624344166" sldId="262"/>
            <ac:grpSpMk id="74" creationId="{2F448CB3-7B4F-45D7-B7C0-DF553DF61453}"/>
          </ac:grpSpMkLst>
        </pc:grpChg>
        <pc:grpChg chg="add del">
          <ac:chgData name="Hemchand - [CB.EN.U4CCE20024]" userId="S::cb.en.u4cce20024@cb.students.amrita.edu::31b78223-c477-4e2a-9992-d72ea1a6f3a2" providerId="AD" clId="Web-{D181CD7F-6843-70A0-580C-C0A1628F891E}" dt="2022-08-03T12:30:13.100" v="431"/>
          <ac:grpSpMkLst>
            <pc:docMk/>
            <pc:sldMk cId="3624344166" sldId="262"/>
            <ac:grpSpMk id="80" creationId="{2F448CB3-7B4F-45D7-B7C0-DF553DF61453}"/>
          </ac:grpSpMkLst>
        </pc:grpChg>
        <pc:grpChg chg="add del">
          <ac:chgData name="Hemchand - [CB.EN.U4CCE20024]" userId="S::cb.en.u4cce20024@cb.students.amrita.edu::31b78223-c477-4e2a-9992-d72ea1a6f3a2" providerId="AD" clId="Web-{D181CD7F-6843-70A0-580C-C0A1628F891E}" dt="2022-08-03T12:30:15.584" v="434"/>
          <ac:grpSpMkLst>
            <pc:docMk/>
            <pc:sldMk cId="3624344166" sldId="262"/>
            <ac:grpSpMk id="86" creationId="{3086C462-37F4-494D-8292-CCB95221CC1A}"/>
          </ac:grpSpMkLst>
        </pc:grpChg>
        <pc:grpChg chg="add del">
          <ac:chgData name="Hemchand - [CB.EN.U4CCE20024]" userId="S::cb.en.u4cce20024@cb.students.amrita.edu::31b78223-c477-4e2a-9992-d72ea1a6f3a2" providerId="AD" clId="Web-{D181CD7F-6843-70A0-580C-C0A1628F891E}" dt="2022-08-03T12:30:19.631" v="438"/>
          <ac:grpSpMkLst>
            <pc:docMk/>
            <pc:sldMk cId="3624344166" sldId="262"/>
            <ac:grpSpMk id="92" creationId="{3086C462-37F4-494D-8292-CCB95221CC1A}"/>
          </ac:grpSpMkLst>
        </pc:grpChg>
        <pc:grpChg chg="add">
          <ac:chgData name="Hemchand - [CB.EN.U4CCE20024]" userId="S::cb.en.u4cce20024@cb.students.amrita.edu::31b78223-c477-4e2a-9992-d72ea1a6f3a2" providerId="AD" clId="Web-{D181CD7F-6843-70A0-580C-C0A1628F891E}" dt="2022-08-03T12:30:19.678" v="440"/>
          <ac:grpSpMkLst>
            <pc:docMk/>
            <pc:sldMk cId="3624344166" sldId="262"/>
            <ac:grpSpMk id="96" creationId="{2F448CB3-7B4F-45D7-B7C0-DF553DF61453}"/>
          </ac:grpSpMkLst>
        </pc:grpChg>
        <pc:graphicFrameChg chg="add del">
          <ac:chgData name="Hemchand - [CB.EN.U4CCE20024]" userId="S::cb.en.u4cce20024@cb.students.amrita.edu::31b78223-c477-4e2a-9992-d72ea1a6f3a2" providerId="AD" clId="Web-{D181CD7F-6843-70A0-580C-C0A1628F891E}" dt="2022-08-03T12:30:07.428" v="429"/>
          <ac:graphicFrameMkLst>
            <pc:docMk/>
            <pc:sldMk cId="3624344166" sldId="262"/>
            <ac:graphicFrameMk id="70" creationId="{CBE70B1D-04C7-3717-5C1C-B6DE23D43162}"/>
          </ac:graphicFrameMkLst>
        </pc:graphicFrameChg>
        <pc:graphicFrameChg chg="add del">
          <ac:chgData name="Hemchand - [CB.EN.U4CCE20024]" userId="S::cb.en.u4cce20024@cb.students.amrita.edu::31b78223-c477-4e2a-9992-d72ea1a6f3a2" providerId="AD" clId="Web-{D181CD7F-6843-70A0-580C-C0A1628F891E}" dt="2022-08-03T12:30:13.100" v="431"/>
          <ac:graphicFrameMkLst>
            <pc:docMk/>
            <pc:sldMk cId="3624344166" sldId="262"/>
            <ac:graphicFrameMk id="82" creationId="{BB063C00-1473-DC01-FADE-235D2570784F}"/>
          </ac:graphicFrameMkLst>
        </pc:graphicFrameChg>
        <pc:graphicFrameChg chg="add del">
          <ac:chgData name="Hemchand - [CB.EN.U4CCE20024]" userId="S::cb.en.u4cce20024@cb.students.amrita.edu::31b78223-c477-4e2a-9992-d72ea1a6f3a2" providerId="AD" clId="Web-{D181CD7F-6843-70A0-580C-C0A1628F891E}" dt="2022-08-03T12:30:15.584" v="434"/>
          <ac:graphicFrameMkLst>
            <pc:docMk/>
            <pc:sldMk cId="3624344166" sldId="262"/>
            <ac:graphicFrameMk id="87" creationId="{DA49A427-D376-A60E-E49F-B6B4EE47097F}"/>
          </ac:graphicFrameMkLst>
        </pc:graphicFrameChg>
        <pc:graphicFrameChg chg="add del">
          <ac:chgData name="Hemchand - [CB.EN.U4CCE20024]" userId="S::cb.en.u4cce20024@cb.students.amrita.edu::31b78223-c477-4e2a-9992-d72ea1a6f3a2" providerId="AD" clId="Web-{D181CD7F-6843-70A0-580C-C0A1628F891E}" dt="2022-08-03T12:30:19.631" v="438"/>
          <ac:graphicFrameMkLst>
            <pc:docMk/>
            <pc:sldMk cId="3624344166" sldId="262"/>
            <ac:graphicFrameMk id="93" creationId="{06CBB09E-1C14-EAA0-38FC-E645CEAC5B1C}"/>
          </ac:graphicFrameMkLst>
        </pc:graphicFrameChg>
        <pc:graphicFrameChg chg="add">
          <ac:chgData name="Hemchand - [CB.EN.U4CCE20024]" userId="S::cb.en.u4cce20024@cb.students.amrita.edu::31b78223-c477-4e2a-9992-d72ea1a6f3a2" providerId="AD" clId="Web-{D181CD7F-6843-70A0-580C-C0A1628F891E}" dt="2022-08-03T12:30:19.678" v="440"/>
          <ac:graphicFrameMkLst>
            <pc:docMk/>
            <pc:sldMk cId="3624344166" sldId="262"/>
            <ac:graphicFrameMk id="98" creationId="{BB063C00-1473-DC01-FADE-235D2570784F}"/>
          </ac:graphicFrameMkLst>
        </pc:graphicFrameChg>
        <pc:picChg chg="add del mod">
          <ac:chgData name="Hemchand - [CB.EN.U4CCE20024]" userId="S::cb.en.u4cce20024@cb.students.amrita.edu::31b78223-c477-4e2a-9992-d72ea1a6f3a2" providerId="AD" clId="Web-{D181CD7F-6843-70A0-580C-C0A1628F891E}" dt="2022-08-03T12:29:55.115" v="427"/>
          <ac:picMkLst>
            <pc:docMk/>
            <pc:sldMk cId="3624344166" sldId="262"/>
            <ac:picMk id="3" creationId="{07D8AA89-6F39-E1CF-B10D-28CFFD8EE964}"/>
          </ac:picMkLst>
        </pc:picChg>
      </pc:sldChg>
      <pc:sldChg chg="addSp delSp modSp new mod setBg setClrOvrMap">
        <pc:chgData name="Hemchand - [CB.EN.U4CCE20024]" userId="S::cb.en.u4cce20024@cb.students.amrita.edu::31b78223-c477-4e2a-9992-d72ea1a6f3a2" providerId="AD" clId="Web-{D181CD7F-6843-70A0-580C-C0A1628F891E}" dt="2022-08-03T12:32:20.414" v="453" actId="1076"/>
        <pc:sldMkLst>
          <pc:docMk/>
          <pc:sldMk cId="3385609302" sldId="263"/>
        </pc:sldMkLst>
        <pc:spChg chg="mod">
          <ac:chgData name="Hemchand - [CB.EN.U4CCE20024]" userId="S::cb.en.u4cce20024@cb.students.amrita.edu::31b78223-c477-4e2a-9992-d72ea1a6f3a2" providerId="AD" clId="Web-{D181CD7F-6843-70A0-580C-C0A1628F891E}" dt="2022-08-03T12:32:20.414" v="453" actId="1076"/>
          <ac:spMkLst>
            <pc:docMk/>
            <pc:sldMk cId="3385609302" sldId="263"/>
            <ac:spMk id="2" creationId="{1CDC885E-140A-F80E-8453-6CF2A85EB99D}"/>
          </ac:spMkLst>
        </pc:spChg>
        <pc:spChg chg="del">
          <ac:chgData name="Hemchand - [CB.EN.U4CCE20024]" userId="S::cb.en.u4cce20024@cb.students.amrita.edu::31b78223-c477-4e2a-9992-d72ea1a6f3a2" providerId="AD" clId="Web-{D181CD7F-6843-70A0-580C-C0A1628F891E}" dt="2022-08-03T12:31:34.804" v="448"/>
          <ac:spMkLst>
            <pc:docMk/>
            <pc:sldMk cId="3385609302" sldId="263"/>
            <ac:spMk id="3" creationId="{144C76E5-0C4D-62FA-43E2-78E6EB8FDC22}"/>
          </ac:spMkLst>
        </pc:spChg>
        <pc:spChg chg="add">
          <ac:chgData name="Hemchand - [CB.EN.U4CCE20024]" userId="S::cb.en.u4cce20024@cb.students.amrita.edu::31b78223-c477-4e2a-9992-d72ea1a6f3a2" providerId="AD" clId="Web-{D181CD7F-6843-70A0-580C-C0A1628F891E}" dt="2022-08-03T12:31:38.648" v="449"/>
          <ac:spMkLst>
            <pc:docMk/>
            <pc:sldMk cId="3385609302" sldId="263"/>
            <ac:spMk id="13" creationId="{B8144315-1C5A-4185-A952-25D98D303D46}"/>
          </ac:spMkLst>
        </pc:spChg>
        <pc:spChg chg="add">
          <ac:chgData name="Hemchand - [CB.EN.U4CCE20024]" userId="S::cb.en.u4cce20024@cb.students.amrita.edu::31b78223-c477-4e2a-9992-d72ea1a6f3a2" providerId="AD" clId="Web-{D181CD7F-6843-70A0-580C-C0A1628F891E}" dt="2022-08-03T12:31:38.648" v="449"/>
          <ac:spMkLst>
            <pc:docMk/>
            <pc:sldMk cId="3385609302" sldId="263"/>
            <ac:spMk id="15" creationId="{11CAC6F2-0806-417B-BF5D-5AEF6195FA49}"/>
          </ac:spMkLst>
        </pc:spChg>
        <pc:spChg chg="add">
          <ac:chgData name="Hemchand - [CB.EN.U4CCE20024]" userId="S::cb.en.u4cce20024@cb.students.amrita.edu::31b78223-c477-4e2a-9992-d72ea1a6f3a2" providerId="AD" clId="Web-{D181CD7F-6843-70A0-580C-C0A1628F891E}" dt="2022-08-03T12:31:38.648" v="449"/>
          <ac:spMkLst>
            <pc:docMk/>
            <pc:sldMk cId="3385609302" sldId="263"/>
            <ac:spMk id="17" creationId="{D4723B02-0AAB-4F6E-BA41-8ED99D559D93}"/>
          </ac:spMkLst>
        </pc:spChg>
        <pc:grpChg chg="add">
          <ac:chgData name="Hemchand - [CB.EN.U4CCE20024]" userId="S::cb.en.u4cce20024@cb.students.amrita.edu::31b78223-c477-4e2a-9992-d72ea1a6f3a2" providerId="AD" clId="Web-{D181CD7F-6843-70A0-580C-C0A1628F891E}" dt="2022-08-03T12:31:38.648" v="449"/>
          <ac:grpSpMkLst>
            <pc:docMk/>
            <pc:sldMk cId="3385609302" sldId="263"/>
            <ac:grpSpMk id="9" creationId="{4091D54B-59AB-4A5E-8E9E-0421BD66D4FB}"/>
          </ac:grpSpMkLst>
        </pc:grpChg>
        <pc:picChg chg="add mod ord">
          <ac:chgData name="Hemchand - [CB.EN.U4CCE20024]" userId="S::cb.en.u4cce20024@cb.students.amrita.edu::31b78223-c477-4e2a-9992-d72ea1a6f3a2" providerId="AD" clId="Web-{D181CD7F-6843-70A0-580C-C0A1628F891E}" dt="2022-08-03T12:32:15.086" v="452" actId="14100"/>
          <ac:picMkLst>
            <pc:docMk/>
            <pc:sldMk cId="3385609302" sldId="263"/>
            <ac:picMk id="4" creationId="{9D20B0D0-B710-3A28-5E3C-FBF304E5C585}"/>
          </ac:picMkLst>
        </pc:picChg>
      </pc:sldChg>
      <pc:sldChg chg="new del">
        <pc:chgData name="Hemchand - [CB.EN.U4CCE20024]" userId="S::cb.en.u4cce20024@cb.students.amrita.edu::31b78223-c477-4e2a-9992-d72ea1a6f3a2" providerId="AD" clId="Web-{D181CD7F-6843-70A0-580C-C0A1628F891E}" dt="2022-08-03T12:35:29.291" v="475"/>
        <pc:sldMkLst>
          <pc:docMk/>
          <pc:sldMk cId="705662424" sldId="264"/>
        </pc:sldMkLst>
      </pc:sldChg>
      <pc:sldChg chg="addSp delSp modSp new mod ord setBg setClrOvrMap">
        <pc:chgData name="Hemchand - [CB.EN.U4CCE20024]" userId="S::cb.en.u4cce20024@cb.students.amrita.edu::31b78223-c477-4e2a-9992-d72ea1a6f3a2" providerId="AD" clId="Web-{D181CD7F-6843-70A0-580C-C0A1628F891E}" dt="2022-08-03T12:37:34.668" v="491"/>
        <pc:sldMkLst>
          <pc:docMk/>
          <pc:sldMk cId="2417284796" sldId="264"/>
        </pc:sldMkLst>
        <pc:spChg chg="mod">
          <ac:chgData name="Hemchand - [CB.EN.U4CCE20024]" userId="S::cb.en.u4cce20024@cb.students.amrita.edu::31b78223-c477-4e2a-9992-d72ea1a6f3a2" providerId="AD" clId="Web-{D181CD7F-6843-70A0-580C-C0A1628F891E}" dt="2022-08-03T12:37:34.668" v="491"/>
          <ac:spMkLst>
            <pc:docMk/>
            <pc:sldMk cId="2417284796" sldId="264"/>
            <ac:spMk id="2" creationId="{271A567D-678C-7576-8A44-6FF3C36BEB78}"/>
          </ac:spMkLst>
        </pc:spChg>
        <pc:spChg chg="add del mod">
          <ac:chgData name="Hemchand - [CB.EN.U4CCE20024]" userId="S::cb.en.u4cce20024@cb.students.amrita.edu::31b78223-c477-4e2a-9992-d72ea1a6f3a2" providerId="AD" clId="Web-{D181CD7F-6843-70A0-580C-C0A1628F891E}" dt="2022-08-03T12:37:34.668" v="491"/>
          <ac:spMkLst>
            <pc:docMk/>
            <pc:sldMk cId="2417284796" sldId="264"/>
            <ac:spMk id="3" creationId="{7696E663-CE44-41A5-2C9A-C0D02DD74759}"/>
          </ac:spMkLst>
        </pc:spChg>
        <pc:spChg chg="add">
          <ac:chgData name="Hemchand - [CB.EN.U4CCE20024]" userId="S::cb.en.u4cce20024@cb.students.amrita.edu::31b78223-c477-4e2a-9992-d72ea1a6f3a2" providerId="AD" clId="Web-{D181CD7F-6843-70A0-580C-C0A1628F891E}" dt="2022-08-03T12:37:34.668" v="491"/>
          <ac:spMkLst>
            <pc:docMk/>
            <pc:sldMk cId="2417284796" sldId="264"/>
            <ac:spMk id="8" creationId="{B219AE65-9B94-44EA-BEF3-EF4BFA169C81}"/>
          </ac:spMkLst>
        </pc:spChg>
        <pc:spChg chg="add">
          <ac:chgData name="Hemchand - [CB.EN.U4CCE20024]" userId="S::cb.en.u4cce20024@cb.students.amrita.edu::31b78223-c477-4e2a-9992-d72ea1a6f3a2" providerId="AD" clId="Web-{D181CD7F-6843-70A0-580C-C0A1628F891E}" dt="2022-08-03T12:37:34.668" v="491"/>
          <ac:spMkLst>
            <pc:docMk/>
            <pc:sldMk cId="2417284796" sldId="264"/>
            <ac:spMk id="10" creationId="{F0C81A57-9CD5-461B-8FFE-4A8CB6CFBE01}"/>
          </ac:spMkLst>
        </pc:spChg>
        <pc:spChg chg="add del">
          <ac:chgData name="Hemchand - [CB.EN.U4CCE20024]" userId="S::cb.en.u4cce20024@cb.students.amrita.edu::31b78223-c477-4e2a-9992-d72ea1a6f3a2" providerId="AD" clId="Web-{D181CD7F-6843-70A0-580C-C0A1628F891E}" dt="2022-08-03T12:37:34.653" v="490"/>
          <ac:spMkLst>
            <pc:docMk/>
            <pc:sldMk cId="2417284796" sldId="264"/>
            <ac:spMk id="13" creationId="{F9ED434F-8767-46CC-B26B-5AF62FF01E66}"/>
          </ac:spMkLst>
        </pc:spChg>
        <pc:spChg chg="add">
          <ac:chgData name="Hemchand - [CB.EN.U4CCE20024]" userId="S::cb.en.u4cce20024@cb.students.amrita.edu::31b78223-c477-4e2a-9992-d72ea1a6f3a2" providerId="AD" clId="Web-{D181CD7F-6843-70A0-580C-C0A1628F891E}" dt="2022-08-03T12:37:34.668" v="491"/>
          <ac:spMkLst>
            <pc:docMk/>
            <pc:sldMk cId="2417284796" sldId="264"/>
            <ac:spMk id="16" creationId="{7696E663-CE44-41A5-2C9A-C0D02DD74759}"/>
          </ac:spMkLst>
        </pc:spChg>
        <pc:grpChg chg="add del">
          <ac:chgData name="Hemchand - [CB.EN.U4CCE20024]" userId="S::cb.en.u4cce20024@cb.students.amrita.edu::31b78223-c477-4e2a-9992-d72ea1a6f3a2" providerId="AD" clId="Web-{D181CD7F-6843-70A0-580C-C0A1628F891E}" dt="2022-08-03T12:37:34.653" v="490"/>
          <ac:grpSpMkLst>
            <pc:docMk/>
            <pc:sldMk cId="2417284796" sldId="264"/>
            <ac:grpSpMk id="9" creationId="{2F448CB3-7B4F-45D7-B7C0-DF553DF61453}"/>
          </ac:grpSpMkLst>
        </pc:grpChg>
        <pc:grpChg chg="add">
          <ac:chgData name="Hemchand - [CB.EN.U4CCE20024]" userId="S::cb.en.u4cce20024@cb.students.amrita.edu::31b78223-c477-4e2a-9992-d72ea1a6f3a2" providerId="AD" clId="Web-{D181CD7F-6843-70A0-580C-C0A1628F891E}" dt="2022-08-03T12:37:34.668" v="491"/>
          <ac:grpSpMkLst>
            <pc:docMk/>
            <pc:sldMk cId="2417284796" sldId="264"/>
            <ac:grpSpMk id="12" creationId="{3086C462-37F4-494D-8292-CCB95221CC1A}"/>
          </ac:grpSpMkLst>
        </pc:grpChg>
        <pc:graphicFrameChg chg="add del">
          <ac:chgData name="Hemchand - [CB.EN.U4CCE20024]" userId="S::cb.en.u4cce20024@cb.students.amrita.edu::31b78223-c477-4e2a-9992-d72ea1a6f3a2" providerId="AD" clId="Web-{D181CD7F-6843-70A0-580C-C0A1628F891E}" dt="2022-08-03T12:37:34.653" v="490"/>
          <ac:graphicFrameMkLst>
            <pc:docMk/>
            <pc:sldMk cId="2417284796" sldId="264"/>
            <ac:graphicFrameMk id="5" creationId="{F1546034-0CC3-E76D-641B-D85C4783166D}"/>
          </ac:graphicFrameMkLst>
        </pc:graphicFrameChg>
      </pc:sldChg>
      <pc:sldMasterChg chg="add del addSldLayout delSldLayout">
        <pc:chgData name="Hemchand - [CB.EN.U4CCE20024]" userId="S::cb.en.u4cce20024@cb.students.amrita.edu::31b78223-c477-4e2a-9992-d72ea1a6f3a2" providerId="AD" clId="Web-{D181CD7F-6843-70A0-580C-C0A1628F891E}" dt="2022-08-03T10:48:57.570" v="134"/>
        <pc:sldMasterMkLst>
          <pc:docMk/>
          <pc:sldMasterMk cId="907720017" sldId="2147483672"/>
        </pc:sldMasterMkLst>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1571420543" sldId="2147483673"/>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3535134867" sldId="2147483674"/>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4008877765" sldId="2147483675"/>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1128533190" sldId="2147483676"/>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3661910710" sldId="2147483677"/>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399256860" sldId="2147483678"/>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1448394479" sldId="2147483679"/>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959399327" sldId="2147483680"/>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604459080" sldId="2147483681"/>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353042762" sldId="2147483682"/>
          </pc:sldLayoutMkLst>
        </pc:sldLayoutChg>
        <pc:sldLayoutChg chg="add del">
          <pc:chgData name="Hemchand - [CB.EN.U4CCE20024]" userId="S::cb.en.u4cce20024@cb.students.amrita.edu::31b78223-c477-4e2a-9992-d72ea1a6f3a2" providerId="AD" clId="Web-{D181CD7F-6843-70A0-580C-C0A1628F891E}" dt="2022-08-03T10:48:57.570" v="134"/>
          <pc:sldLayoutMkLst>
            <pc:docMk/>
            <pc:sldMasterMk cId="907720017" sldId="2147483672"/>
            <pc:sldLayoutMk cId="2352697769" sldId="2147483683"/>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44:17.832" v="84"/>
        <pc:sldMasterMkLst>
          <pc:docMk/>
          <pc:sldMasterMk cId="1341349122" sldId="2147483684"/>
        </pc:sldMasterMkLst>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3361601695" sldId="2147483685"/>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3922333728" sldId="2147483686"/>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2973755037" sldId="2147483687"/>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220178315" sldId="2147483688"/>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552689663" sldId="2147483689"/>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2689069557" sldId="2147483690"/>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2783635518" sldId="2147483691"/>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738919889" sldId="2147483692"/>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526767071" sldId="2147483693"/>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342379692" sldId="2147483694"/>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431139742" sldId="2147483695"/>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076855096" sldId="2147483696"/>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541625308" sldId="2147483697"/>
          </pc:sldLayoutMkLst>
        </pc:sldLayoutChg>
        <pc:sldLayoutChg chg="add del mod replId">
          <pc:chgData name="Hemchand - [CB.EN.U4CCE20024]" userId="S::cb.en.u4cce20024@cb.students.amrita.edu::31b78223-c477-4e2a-9992-d72ea1a6f3a2" providerId="AD" clId="Web-{D181CD7F-6843-70A0-580C-C0A1628F891E}" dt="2022-08-03T10:44:17.832" v="84"/>
          <pc:sldLayoutMkLst>
            <pc:docMk/>
            <pc:sldMasterMk cId="1341349122" sldId="2147483684"/>
            <pc:sldLayoutMk cId="1578604473" sldId="2147483698"/>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44:23.988" v="85"/>
        <pc:sldMasterMkLst>
          <pc:docMk/>
          <pc:sldMasterMk cId="45977511" sldId="2147483699"/>
        </pc:sldMasterMkLst>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1385846762" sldId="2147483700"/>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2168487783" sldId="2147483701"/>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503751859" sldId="2147483702"/>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1291229803" sldId="2147483703"/>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2424294795" sldId="2147483704"/>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2630925595" sldId="2147483705"/>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3594700937" sldId="2147483706"/>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520225485" sldId="2147483707"/>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862387806" sldId="2147483708"/>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2195517480" sldId="2147483709"/>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1101973437" sldId="2147483710"/>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645160701" sldId="2147483711"/>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3726634546" sldId="2147483712"/>
          </pc:sldLayoutMkLst>
        </pc:sldLayoutChg>
        <pc:sldLayoutChg chg="add del mod replId">
          <pc:chgData name="Hemchand - [CB.EN.U4CCE20024]" userId="S::cb.en.u4cce20024@cb.students.amrita.edu::31b78223-c477-4e2a-9992-d72ea1a6f3a2" providerId="AD" clId="Web-{D181CD7F-6843-70A0-580C-C0A1628F891E}" dt="2022-08-03T10:44:23.988" v="85"/>
          <pc:sldLayoutMkLst>
            <pc:docMk/>
            <pc:sldMasterMk cId="45977511" sldId="2147483699"/>
            <pc:sldLayoutMk cId="1723607509" sldId="2147483713"/>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48:57.570" v="134"/>
        <pc:sldMasterMkLst>
          <pc:docMk/>
          <pc:sldMasterMk cId="3214430485" sldId="2147483714"/>
        </pc:sldMasterMkLst>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744817264" sldId="2147483715"/>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060408997" sldId="2147483716"/>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207614672" sldId="2147483717"/>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365554961" sldId="2147483718"/>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3485263334" sldId="2147483719"/>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4196770156" sldId="2147483720"/>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3701640871" sldId="2147483721"/>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282546747" sldId="2147483722"/>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603715108" sldId="2147483723"/>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572616185" sldId="2147483724"/>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341602727" sldId="2147483725"/>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466660908" sldId="2147483726"/>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509831099" sldId="2147483727"/>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3856020724" sldId="2147483728"/>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2443444299" sldId="2147483729"/>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274584400" sldId="2147483730"/>
          </pc:sldLayoutMkLst>
        </pc:sldLayoutChg>
        <pc:sldLayoutChg chg="add del mod replId">
          <pc:chgData name="Hemchand - [CB.EN.U4CCE20024]" userId="S::cb.en.u4cce20024@cb.students.amrita.edu::31b78223-c477-4e2a-9992-d72ea1a6f3a2" providerId="AD" clId="Web-{D181CD7F-6843-70A0-580C-C0A1628F891E}" dt="2022-08-03T10:48:57.570" v="134"/>
          <pc:sldLayoutMkLst>
            <pc:docMk/>
            <pc:sldMasterMk cId="3214430485" sldId="2147483714"/>
            <pc:sldLayoutMk cId="1694929054" sldId="2147483731"/>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49:27.149" v="140"/>
        <pc:sldMasterMkLst>
          <pc:docMk/>
          <pc:sldMasterMk cId="3615579899" sldId="2147483732"/>
        </pc:sldMasterMkLst>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6352266" sldId="2147483733"/>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1653748145" sldId="2147483734"/>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3997942207" sldId="2147483735"/>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3983774879" sldId="2147483736"/>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503723712" sldId="2147483737"/>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2962796244" sldId="2147483738"/>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3629608847" sldId="2147483739"/>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1580596970" sldId="2147483740"/>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1857821817" sldId="2147483741"/>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329066050" sldId="2147483742"/>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143054595" sldId="2147483743"/>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1574579294" sldId="2147483744"/>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28437255" sldId="2147483745"/>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3423750013" sldId="2147483746"/>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2948896704" sldId="2147483747"/>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2872333016" sldId="2147483748"/>
          </pc:sldLayoutMkLst>
        </pc:sldLayoutChg>
        <pc:sldLayoutChg chg="add del mod replId">
          <pc:chgData name="Hemchand - [CB.EN.U4CCE20024]" userId="S::cb.en.u4cce20024@cb.students.amrita.edu::31b78223-c477-4e2a-9992-d72ea1a6f3a2" providerId="AD" clId="Web-{D181CD7F-6843-70A0-580C-C0A1628F891E}" dt="2022-08-03T10:49:27.149" v="140"/>
          <pc:sldLayoutMkLst>
            <pc:docMk/>
            <pc:sldMasterMk cId="3615579899" sldId="2147483732"/>
            <pc:sldLayoutMk cId="849764645" sldId="2147483749"/>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49:35.805" v="141"/>
        <pc:sldMasterMkLst>
          <pc:docMk/>
          <pc:sldMasterMk cId="17427087" sldId="2147483750"/>
        </pc:sldMasterMkLst>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706785404" sldId="2147483751"/>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138895977" sldId="2147483752"/>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9374072" sldId="2147483753"/>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846450728" sldId="2147483754"/>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619984406" sldId="2147483755"/>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304088603" sldId="2147483756"/>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878025445" sldId="2147483757"/>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185842969" sldId="2147483758"/>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890393611" sldId="2147483759"/>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988526070" sldId="2147483760"/>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1306954881" sldId="2147483761"/>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769588949" sldId="2147483762"/>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840239701" sldId="2147483763"/>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286054282" sldId="2147483764"/>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292975268" sldId="2147483765"/>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3282227184" sldId="2147483766"/>
          </pc:sldLayoutMkLst>
        </pc:sldLayoutChg>
        <pc:sldLayoutChg chg="add del mod replId">
          <pc:chgData name="Hemchand - [CB.EN.U4CCE20024]" userId="S::cb.en.u4cce20024@cb.students.amrita.edu::31b78223-c477-4e2a-9992-d72ea1a6f3a2" providerId="AD" clId="Web-{D181CD7F-6843-70A0-580C-C0A1628F891E}" dt="2022-08-03T10:49:35.805" v="141"/>
          <pc:sldLayoutMkLst>
            <pc:docMk/>
            <pc:sldMasterMk cId="17427087" sldId="2147483750"/>
            <pc:sldLayoutMk cId="2496938978" sldId="2147483767"/>
          </pc:sldLayoutMkLst>
        </pc:sldLayoutChg>
      </pc:sldMasterChg>
      <pc:sldMasterChg chg="add del addSldLayout delSldLayout modSldLayout">
        <pc:chgData name="Hemchand - [CB.EN.U4CCE20024]" userId="S::cb.en.u4cce20024@cb.students.amrita.edu::31b78223-c477-4e2a-9992-d72ea1a6f3a2" providerId="AD" clId="Web-{D181CD7F-6843-70A0-580C-C0A1628F891E}" dt="2022-08-03T10:51:00.181" v="155"/>
        <pc:sldMasterMkLst>
          <pc:docMk/>
          <pc:sldMasterMk cId="3066689051" sldId="2147483768"/>
        </pc:sldMasterMkLst>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166161957" sldId="2147483769"/>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2914269683" sldId="2147483770"/>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572176063" sldId="2147483771"/>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840695919" sldId="2147483772"/>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663431898" sldId="2147483773"/>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119593737" sldId="2147483774"/>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3222619311" sldId="2147483775"/>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3491959406" sldId="2147483776"/>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2398369308" sldId="2147483777"/>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224982506" sldId="2147483778"/>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46802274" sldId="2147483779"/>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2956101414" sldId="2147483780"/>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4236468013" sldId="2147483781"/>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48713975" sldId="2147483782"/>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1633843716" sldId="2147483783"/>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957071687" sldId="2147483784"/>
          </pc:sldLayoutMkLst>
        </pc:sldLayoutChg>
        <pc:sldLayoutChg chg="add del mod replId">
          <pc:chgData name="Hemchand - [CB.EN.U4CCE20024]" userId="S::cb.en.u4cce20024@cb.students.amrita.edu::31b78223-c477-4e2a-9992-d72ea1a6f3a2" providerId="AD" clId="Web-{D181CD7F-6843-70A0-580C-C0A1628F891E}" dt="2022-08-03T10:51:00.181" v="155"/>
          <pc:sldLayoutMkLst>
            <pc:docMk/>
            <pc:sldMasterMk cId="3066689051" sldId="2147483768"/>
            <pc:sldLayoutMk cId="2739730235" sldId="2147483785"/>
          </pc:sldLayoutMkLst>
        </pc:sldLayoutChg>
      </pc:sldMasterChg>
      <pc:sldMasterChg chg="add addSldLayout modSldLayout">
        <pc:chgData name="Hemchand - [CB.EN.U4CCE20024]" userId="S::cb.en.u4cce20024@cb.students.amrita.edu::31b78223-c477-4e2a-9992-d72ea1a6f3a2" providerId="AD" clId="Web-{D181CD7F-6843-70A0-580C-C0A1628F891E}" dt="2022-08-03T10:51:00.181" v="155"/>
        <pc:sldMasterMkLst>
          <pc:docMk/>
          <pc:sldMasterMk cId="3804523193" sldId="2147483786"/>
        </pc:sldMasterMkLst>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526931987" sldId="2147483787"/>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690131241" sldId="2147483788"/>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413094866" sldId="2147483789"/>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1272236979" sldId="2147483790"/>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314240420" sldId="2147483791"/>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894705192" sldId="2147483792"/>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00177229" sldId="2147483793"/>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34238380" sldId="2147483794"/>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666468175" sldId="2147483795"/>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3815256373" sldId="2147483796"/>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3456906674" sldId="2147483797"/>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3547936541" sldId="2147483798"/>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953412475" sldId="2147483799"/>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810460687" sldId="2147483800"/>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735898486" sldId="2147483801"/>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1449980949" sldId="2147483802"/>
          </pc:sldLayoutMkLst>
        </pc:sldLayoutChg>
        <pc:sldLayoutChg chg="add mod replId">
          <pc:chgData name="Hemchand - [CB.EN.U4CCE20024]" userId="S::cb.en.u4cce20024@cb.students.amrita.edu::31b78223-c477-4e2a-9992-d72ea1a6f3a2" providerId="AD" clId="Web-{D181CD7F-6843-70A0-580C-C0A1628F891E}" dt="2022-08-03T10:51:00.181" v="155"/>
          <pc:sldLayoutMkLst>
            <pc:docMk/>
            <pc:sldMasterMk cId="3804523193" sldId="2147483786"/>
            <pc:sldLayoutMk cId="2968815292" sldId="2147483803"/>
          </pc:sldLayoutMkLst>
        </pc:sldLayoutChg>
      </pc:sldMasterChg>
    </pc:docChg>
  </pc:docChgLst>
  <pc:docChgLst>
    <pc:chgData name="Priyanga R - [CB.EN.U4CCE20045]" userId="S::cb.en.u4cce20045@cb.students.amrita.edu::aae44ec5-e99d-4ae4-a2bf-0d4418104d4b" providerId="AD" clId="Web-{20C041AC-4C17-A689-8A86-CF1B894B1942}"/>
    <pc:docChg chg="modSld addMainMaster delMainMaster">
      <pc:chgData name="Priyanga R - [CB.EN.U4CCE20045]" userId="S::cb.en.u4cce20045@cb.students.amrita.edu::aae44ec5-e99d-4ae4-a2bf-0d4418104d4b" providerId="AD" clId="Web-{20C041AC-4C17-A689-8A86-CF1B894B1942}" dt="2022-08-03T14:19:49.751" v="76" actId="1076"/>
      <pc:docMkLst>
        <pc:docMk/>
      </pc:docMkLst>
      <pc:sldChg chg="modSp mod modClrScheme chgLayout">
        <pc:chgData name="Priyanga R - [CB.EN.U4CCE20045]" userId="S::cb.en.u4cce20045@cb.students.amrita.edu::aae44ec5-e99d-4ae4-a2bf-0d4418104d4b" providerId="AD" clId="Web-{20C041AC-4C17-A689-8A86-CF1B894B1942}" dt="2022-08-03T14:19:49.751" v="76" actId="1076"/>
        <pc:sldMkLst>
          <pc:docMk/>
          <pc:sldMk cId="109857222" sldId="256"/>
        </pc:sldMkLst>
        <pc:spChg chg="mod ord">
          <ac:chgData name="Priyanga R - [CB.EN.U4CCE20045]" userId="S::cb.en.u4cce20045@cb.students.amrita.edu::aae44ec5-e99d-4ae4-a2bf-0d4418104d4b" providerId="AD" clId="Web-{20C041AC-4C17-A689-8A86-CF1B894B1942}" dt="2022-08-03T14:19:49.751" v="76" actId="1076"/>
          <ac:spMkLst>
            <pc:docMk/>
            <pc:sldMk cId="109857222" sldId="256"/>
            <ac:spMk id="2" creationId="{00000000-0000-0000-0000-000000000000}"/>
          </ac:spMkLst>
        </pc:spChg>
        <pc:spChg chg="mod ord">
          <ac:chgData name="Priyanga R - [CB.EN.U4CCE20045]" userId="S::cb.en.u4cce20045@cb.students.amrita.edu::aae44ec5-e99d-4ae4-a2bf-0d4418104d4b" providerId="AD" clId="Web-{20C041AC-4C17-A689-8A86-CF1B894B1942}" dt="2022-08-03T14:19:41.594" v="75" actId="1076"/>
          <ac:spMkLst>
            <pc:docMk/>
            <pc:sldMk cId="109857222" sldId="256"/>
            <ac:spMk id="3" creationId="{00000000-0000-0000-0000-000000000000}"/>
          </ac:spMkLst>
        </pc:spChg>
      </pc:sldChg>
      <pc:sldChg chg="delSp modSp mod modClrScheme delDesignElem chgLayout">
        <pc:chgData name="Priyanga R - [CB.EN.U4CCE20045]" userId="S::cb.en.u4cce20045@cb.students.amrita.edu::aae44ec5-e99d-4ae4-a2bf-0d4418104d4b" providerId="AD" clId="Web-{20C041AC-4C17-A689-8A86-CF1B894B1942}" dt="2022-08-03T14:17:50.045" v="71"/>
        <pc:sldMkLst>
          <pc:docMk/>
          <pc:sldMk cId="878095342" sldId="257"/>
        </pc:sldMkLst>
        <pc:spChg chg="mod ord">
          <ac:chgData name="Priyanga R - [CB.EN.U4CCE20045]" userId="S::cb.en.u4cce20045@cb.students.amrita.edu::aae44ec5-e99d-4ae4-a2bf-0d4418104d4b" providerId="AD" clId="Web-{20C041AC-4C17-A689-8A86-CF1B894B1942}" dt="2022-08-03T14:17:50.045" v="71"/>
          <ac:spMkLst>
            <pc:docMk/>
            <pc:sldMk cId="878095342" sldId="257"/>
            <ac:spMk id="2" creationId="{948D0DFD-A9E8-E7E8-FB97-F0B57B5A493D}"/>
          </ac:spMkLst>
        </pc:spChg>
        <pc:spChg chg="del">
          <ac:chgData name="Priyanga R - [CB.EN.U4CCE20045]" userId="S::cb.en.u4cce20045@cb.students.amrita.edu::aae44ec5-e99d-4ae4-a2bf-0d4418104d4b" providerId="AD" clId="Web-{20C041AC-4C17-A689-8A86-CF1B894B1942}" dt="2022-08-03T14:16:17.590" v="65"/>
          <ac:spMkLst>
            <pc:docMk/>
            <pc:sldMk cId="878095342" sldId="257"/>
            <ac:spMk id="60" creationId="{7E475056-B0EB-44BE-8568-61ABEFB2E99D}"/>
          </ac:spMkLst>
        </pc:spChg>
        <pc:spChg chg="del">
          <ac:chgData name="Priyanga R - [CB.EN.U4CCE20045]" userId="S::cb.en.u4cce20045@cb.students.amrita.edu::aae44ec5-e99d-4ae4-a2bf-0d4418104d4b" providerId="AD" clId="Web-{20C041AC-4C17-A689-8A86-CF1B894B1942}" dt="2022-08-03T14:16:17.590" v="65"/>
          <ac:spMkLst>
            <pc:docMk/>
            <pc:sldMk cId="878095342" sldId="257"/>
            <ac:spMk id="80" creationId="{E82ABBDC-7A44-4AE8-A04F-B5495481B9F2}"/>
          </ac:spMkLst>
        </pc:spChg>
        <pc:graphicFrameChg chg="mod ord modGraphic">
          <ac:chgData name="Priyanga R - [CB.EN.U4CCE20045]" userId="S::cb.en.u4cce20045@cb.students.amrita.edu::aae44ec5-e99d-4ae4-a2bf-0d4418104d4b" providerId="AD" clId="Web-{20C041AC-4C17-A689-8A86-CF1B894B1942}" dt="2022-08-03T14:17:50.045" v="71"/>
          <ac:graphicFrameMkLst>
            <pc:docMk/>
            <pc:sldMk cId="878095342" sldId="257"/>
            <ac:graphicFrameMk id="4" creationId="{1B2CBBB4-C024-894A-65BE-95A4E7AEB78B}"/>
          </ac:graphicFrameMkLst>
        </pc:graphicFrameChg>
        <pc:graphicFrameChg chg="del mod modGraphic">
          <ac:chgData name="Priyanga R - [CB.EN.U4CCE20045]" userId="S::cb.en.u4cce20045@cb.students.amrita.edu::aae44ec5-e99d-4ae4-a2bf-0d4418104d4b" providerId="AD" clId="Web-{20C041AC-4C17-A689-8A86-CF1B894B1942}" dt="2022-08-03T14:17:46.655" v="70"/>
          <ac:graphicFrameMkLst>
            <pc:docMk/>
            <pc:sldMk cId="878095342" sldId="257"/>
            <ac:graphicFrameMk id="83" creationId="{1B2CBBB4-C024-894A-65BE-95A4E7AEB78B}"/>
          </ac:graphicFrameMkLst>
        </pc:graphicFrameChg>
        <pc:cxnChg chg="del">
          <ac:chgData name="Priyanga R - [CB.EN.U4CCE20045]" userId="S::cb.en.u4cce20045@cb.students.amrita.edu::aae44ec5-e99d-4ae4-a2bf-0d4418104d4b" providerId="AD" clId="Web-{20C041AC-4C17-A689-8A86-CF1B894B1942}" dt="2022-08-03T14:16:17.590" v="65"/>
          <ac:cxnSpMkLst>
            <pc:docMk/>
            <pc:sldMk cId="878095342" sldId="257"/>
            <ac:cxnSpMk id="75" creationId="{F2C8E2EC-73A4-48C2-B4D7-D7726BD908EE}"/>
          </ac:cxnSpMkLst>
        </pc:cxnChg>
      </pc:sldChg>
      <pc:sldChg chg="modSp mod modClrScheme chgLayout">
        <pc:chgData name="Priyanga R - [CB.EN.U4CCE20045]" userId="S::cb.en.u4cce20045@cb.students.amrita.edu::aae44ec5-e99d-4ae4-a2bf-0d4418104d4b" providerId="AD" clId="Web-{20C041AC-4C17-A689-8A86-CF1B894B1942}" dt="2022-08-03T14:16:35.122" v="66"/>
        <pc:sldMkLst>
          <pc:docMk/>
          <pc:sldMk cId="2373338207" sldId="258"/>
        </pc:sldMkLst>
        <pc:spChg chg="mod ord">
          <ac:chgData name="Priyanga R - [CB.EN.U4CCE20045]" userId="S::cb.en.u4cce20045@cb.students.amrita.edu::aae44ec5-e99d-4ae4-a2bf-0d4418104d4b" providerId="AD" clId="Web-{20C041AC-4C17-A689-8A86-CF1B894B1942}" dt="2022-08-03T14:16:35.122" v="66"/>
          <ac:spMkLst>
            <pc:docMk/>
            <pc:sldMk cId="2373338207" sldId="258"/>
            <ac:spMk id="2" creationId="{17B99ABA-8EEA-0D5B-0780-099EA814786C}"/>
          </ac:spMkLst>
        </pc:spChg>
        <pc:spChg chg="mod">
          <ac:chgData name="Priyanga R - [CB.EN.U4CCE20045]" userId="S::cb.en.u4cce20045@cb.students.amrita.edu::aae44ec5-e99d-4ae4-a2bf-0d4418104d4b" providerId="AD" clId="Web-{20C041AC-4C17-A689-8A86-CF1B894B1942}" dt="2022-08-03T13:46:50.749" v="63" actId="20577"/>
          <ac:spMkLst>
            <pc:docMk/>
            <pc:sldMk cId="2373338207" sldId="258"/>
            <ac:spMk id="3" creationId="{0AC5962E-B933-F5C4-FD3D-1746D3E196FB}"/>
          </ac:spMkLst>
        </pc:spChg>
        <pc:graphicFrameChg chg="mod ord">
          <ac:chgData name="Priyanga R - [CB.EN.U4CCE20045]" userId="S::cb.en.u4cce20045@cb.students.amrita.edu::aae44ec5-e99d-4ae4-a2bf-0d4418104d4b" providerId="AD" clId="Web-{20C041AC-4C17-A689-8A86-CF1B894B1942}" dt="2022-08-03T14:16:35.122" v="66"/>
          <ac:graphicFrameMkLst>
            <pc:docMk/>
            <pc:sldMk cId="2373338207" sldId="258"/>
            <ac:graphicFrameMk id="27" creationId="{BAE458B3-8E63-1680-F56E-C3E15EB46D61}"/>
          </ac:graphicFrameMkLst>
        </pc:graphicFrameChg>
      </pc:sldChg>
      <pc:sldChg chg="modSp mod modClrScheme chgLayout">
        <pc:chgData name="Priyanga R - [CB.EN.U4CCE20045]" userId="S::cb.en.u4cce20045@cb.students.amrita.edu::aae44ec5-e99d-4ae4-a2bf-0d4418104d4b" providerId="AD" clId="Web-{20C041AC-4C17-A689-8A86-CF1B894B1942}" dt="2022-08-03T14:16:35.122" v="66"/>
        <pc:sldMkLst>
          <pc:docMk/>
          <pc:sldMk cId="2051357028" sldId="260"/>
        </pc:sldMkLst>
        <pc:spChg chg="mod ord">
          <ac:chgData name="Priyanga R - [CB.EN.U4CCE20045]" userId="S::cb.en.u4cce20045@cb.students.amrita.edu::aae44ec5-e99d-4ae4-a2bf-0d4418104d4b" providerId="AD" clId="Web-{20C041AC-4C17-A689-8A86-CF1B894B1942}" dt="2022-08-03T14:16:35.122" v="66"/>
          <ac:spMkLst>
            <pc:docMk/>
            <pc:sldMk cId="2051357028" sldId="260"/>
            <ac:spMk id="2" creationId="{0BF9E78A-9262-70F8-A998-B73D79599A65}"/>
          </ac:spMkLst>
        </pc:spChg>
        <pc:spChg chg="mod ord">
          <ac:chgData name="Priyanga R - [CB.EN.U4CCE20045]" userId="S::cb.en.u4cce20045@cb.students.amrita.edu::aae44ec5-e99d-4ae4-a2bf-0d4418104d4b" providerId="AD" clId="Web-{20C041AC-4C17-A689-8A86-CF1B894B1942}" dt="2022-08-03T14:16:35.122" v="66"/>
          <ac:spMkLst>
            <pc:docMk/>
            <pc:sldMk cId="2051357028" sldId="260"/>
            <ac:spMk id="68" creationId="{AF5CF51B-3DBC-BEC2-CEF1-2EA07BF9C83C}"/>
          </ac:spMkLst>
        </pc:spChg>
      </pc:sldChg>
      <pc:sldChg chg="modSp mod setBg modClrScheme setClrOvrMap chgLayout">
        <pc:chgData name="Priyanga R - [CB.EN.U4CCE20045]" userId="S::cb.en.u4cce20045@cb.students.amrita.edu::aae44ec5-e99d-4ae4-a2bf-0d4418104d4b" providerId="AD" clId="Web-{20C041AC-4C17-A689-8A86-CF1B894B1942}" dt="2022-08-03T14:18:48.875" v="74"/>
        <pc:sldMkLst>
          <pc:docMk/>
          <pc:sldMk cId="4224588661" sldId="261"/>
        </pc:sldMkLst>
        <pc:spChg chg="mod ord">
          <ac:chgData name="Priyanga R - [CB.EN.U4CCE20045]" userId="S::cb.en.u4cce20045@cb.students.amrita.edu::aae44ec5-e99d-4ae4-a2bf-0d4418104d4b" providerId="AD" clId="Web-{20C041AC-4C17-A689-8A86-CF1B894B1942}" dt="2022-08-03T14:18:48.875" v="74"/>
          <ac:spMkLst>
            <pc:docMk/>
            <pc:sldMk cId="4224588661" sldId="261"/>
            <ac:spMk id="60" creationId="{2A71B029-C165-8DAE-FC0F-60A021413992}"/>
          </ac:spMkLst>
        </pc:spChg>
        <pc:spChg chg="mod ord">
          <ac:chgData name="Priyanga R - [CB.EN.U4CCE20045]" userId="S::cb.en.u4cce20045@cb.students.amrita.edu::aae44ec5-e99d-4ae4-a2bf-0d4418104d4b" providerId="AD" clId="Web-{20C041AC-4C17-A689-8A86-CF1B894B1942}" dt="2022-08-03T14:18:48.875" v="74"/>
          <ac:spMkLst>
            <pc:docMk/>
            <pc:sldMk cId="4224588661" sldId="261"/>
            <ac:spMk id="61" creationId="{2CC44B78-6863-E634-59DE-ED4ADB7ECD9A}"/>
          </ac:spMkLst>
        </pc:spChg>
        <pc:picChg chg="mod ord modCrop">
          <ac:chgData name="Priyanga R - [CB.EN.U4CCE20045]" userId="S::cb.en.u4cce20045@cb.students.amrita.edu::aae44ec5-e99d-4ae4-a2bf-0d4418104d4b" providerId="AD" clId="Web-{20C041AC-4C17-A689-8A86-CF1B894B1942}" dt="2022-08-03T14:18:48.875" v="74"/>
          <ac:picMkLst>
            <pc:docMk/>
            <pc:sldMk cId="4224588661" sldId="261"/>
            <ac:picMk id="5" creationId="{45B8721B-AB64-9272-8547-9527AFF616C5}"/>
          </ac:picMkLst>
        </pc:picChg>
      </pc:sldChg>
      <pc:sldChg chg="modSp mod modClrScheme chgLayout">
        <pc:chgData name="Priyanga R - [CB.EN.U4CCE20045]" userId="S::cb.en.u4cce20045@cb.students.amrita.edu::aae44ec5-e99d-4ae4-a2bf-0d4418104d4b" providerId="AD" clId="Web-{20C041AC-4C17-A689-8A86-CF1B894B1942}" dt="2022-08-03T14:16:35.122" v="66"/>
        <pc:sldMkLst>
          <pc:docMk/>
          <pc:sldMk cId="3624344166" sldId="262"/>
        </pc:sldMkLst>
        <pc:spChg chg="mod ord">
          <ac:chgData name="Priyanga R - [CB.EN.U4CCE20045]" userId="S::cb.en.u4cce20045@cb.students.amrita.edu::aae44ec5-e99d-4ae4-a2bf-0d4418104d4b" providerId="AD" clId="Web-{20C041AC-4C17-A689-8A86-CF1B894B1942}" dt="2022-08-03T14:16:35.122" v="66"/>
          <ac:spMkLst>
            <pc:docMk/>
            <pc:sldMk cId="3624344166" sldId="262"/>
            <ac:spMk id="2" creationId="{0BF9E78A-9262-70F8-A998-B73D79599A65}"/>
          </ac:spMkLst>
        </pc:spChg>
        <pc:graphicFrameChg chg="mod ord">
          <ac:chgData name="Priyanga R - [CB.EN.U4CCE20045]" userId="S::cb.en.u4cce20045@cb.students.amrita.edu::aae44ec5-e99d-4ae4-a2bf-0d4418104d4b" providerId="AD" clId="Web-{20C041AC-4C17-A689-8A86-CF1B894B1942}" dt="2022-08-03T14:16:35.122" v="66"/>
          <ac:graphicFrameMkLst>
            <pc:docMk/>
            <pc:sldMk cId="3624344166" sldId="262"/>
            <ac:graphicFrameMk id="98" creationId="{BB063C00-1473-DC01-FADE-235D2570784F}"/>
          </ac:graphicFrameMkLst>
        </pc:graphicFrameChg>
      </pc:sldChg>
      <pc:sldChg chg="modSp mod modClrScheme chgLayout">
        <pc:chgData name="Priyanga R - [CB.EN.U4CCE20045]" userId="S::cb.en.u4cce20045@cb.students.amrita.edu::aae44ec5-e99d-4ae4-a2bf-0d4418104d4b" providerId="AD" clId="Web-{20C041AC-4C17-A689-8A86-CF1B894B1942}" dt="2022-08-03T14:16:35.122" v="66"/>
        <pc:sldMkLst>
          <pc:docMk/>
          <pc:sldMk cId="3385609302" sldId="263"/>
        </pc:sldMkLst>
        <pc:spChg chg="mod ord">
          <ac:chgData name="Priyanga R - [CB.EN.U4CCE20045]" userId="S::cb.en.u4cce20045@cb.students.amrita.edu::aae44ec5-e99d-4ae4-a2bf-0d4418104d4b" providerId="AD" clId="Web-{20C041AC-4C17-A689-8A86-CF1B894B1942}" dt="2022-08-03T14:16:35.122" v="66"/>
          <ac:spMkLst>
            <pc:docMk/>
            <pc:sldMk cId="3385609302" sldId="263"/>
            <ac:spMk id="2" creationId="{1CDC885E-140A-F80E-8453-6CF2A85EB99D}"/>
          </ac:spMkLst>
        </pc:spChg>
        <pc:picChg chg="mod ord">
          <ac:chgData name="Priyanga R - [CB.EN.U4CCE20045]" userId="S::cb.en.u4cce20045@cb.students.amrita.edu::aae44ec5-e99d-4ae4-a2bf-0d4418104d4b" providerId="AD" clId="Web-{20C041AC-4C17-A689-8A86-CF1B894B1942}" dt="2022-08-03T14:16:35.122" v="66"/>
          <ac:picMkLst>
            <pc:docMk/>
            <pc:sldMk cId="3385609302" sldId="263"/>
            <ac:picMk id="4" creationId="{9D20B0D0-B710-3A28-5E3C-FBF304E5C585}"/>
          </ac:picMkLst>
        </pc:picChg>
      </pc:sldChg>
      <pc:sldChg chg="modSp mod modClrScheme chgLayout">
        <pc:chgData name="Priyanga R - [CB.EN.U4CCE20045]" userId="S::cb.en.u4cce20045@cb.students.amrita.edu::aae44ec5-e99d-4ae4-a2bf-0d4418104d4b" providerId="AD" clId="Web-{20C041AC-4C17-A689-8A86-CF1B894B1942}" dt="2022-08-03T14:16:35.122" v="66"/>
        <pc:sldMkLst>
          <pc:docMk/>
          <pc:sldMk cId="2417284796" sldId="264"/>
        </pc:sldMkLst>
        <pc:spChg chg="mod ord">
          <ac:chgData name="Priyanga R - [CB.EN.U4CCE20045]" userId="S::cb.en.u4cce20045@cb.students.amrita.edu::aae44ec5-e99d-4ae4-a2bf-0d4418104d4b" providerId="AD" clId="Web-{20C041AC-4C17-A689-8A86-CF1B894B1942}" dt="2022-08-03T14:16:35.122" v="66"/>
          <ac:spMkLst>
            <pc:docMk/>
            <pc:sldMk cId="2417284796" sldId="264"/>
            <ac:spMk id="2" creationId="{271A567D-678C-7576-8A44-6FF3C36BEB78}"/>
          </ac:spMkLst>
        </pc:spChg>
        <pc:spChg chg="mod ord">
          <ac:chgData name="Priyanga R - [CB.EN.U4CCE20045]" userId="S::cb.en.u4cce20045@cb.students.amrita.edu::aae44ec5-e99d-4ae4-a2bf-0d4418104d4b" providerId="AD" clId="Web-{20C041AC-4C17-A689-8A86-CF1B894B1942}" dt="2022-08-03T14:16:35.122" v="66"/>
          <ac:spMkLst>
            <pc:docMk/>
            <pc:sldMk cId="2417284796" sldId="264"/>
            <ac:spMk id="16" creationId="{7696E663-CE44-41A5-2C9A-C0D02DD74759}"/>
          </ac:spMkLst>
        </pc:spChg>
      </pc:sldChg>
      <pc:sldMasterChg chg="del delSldLayout">
        <pc:chgData name="Priyanga R - [CB.EN.U4CCE20045]" userId="S::cb.en.u4cce20045@cb.students.amrita.edu::aae44ec5-e99d-4ae4-a2bf-0d4418104d4b" providerId="AD" clId="Web-{20C041AC-4C17-A689-8A86-CF1B894B1942}" dt="2022-08-03T14:16:17.590" v="65"/>
        <pc:sldMasterMkLst>
          <pc:docMk/>
          <pc:sldMasterMk cId="2334789865" sldId="2147483828"/>
        </pc:sldMasterMkLst>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741489802" sldId="2147483829"/>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4093776634" sldId="2147483830"/>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446397155" sldId="2147483831"/>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537644925" sldId="2147483832"/>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707199341" sldId="2147483833"/>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4138040461" sldId="2147483834"/>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869785563" sldId="2147483835"/>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185060409" sldId="2147483836"/>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2238201664" sldId="2147483837"/>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509002294" sldId="2147483838"/>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621426007" sldId="2147483839"/>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52649093" sldId="2147483840"/>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1876594862" sldId="2147483841"/>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2760198581" sldId="2147483842"/>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246964738" sldId="2147483843"/>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67172319" sldId="2147483844"/>
          </pc:sldLayoutMkLst>
        </pc:sldLayoutChg>
        <pc:sldLayoutChg chg="del">
          <pc:chgData name="Priyanga R - [CB.EN.U4CCE20045]" userId="S::cb.en.u4cce20045@cb.students.amrita.edu::aae44ec5-e99d-4ae4-a2bf-0d4418104d4b" providerId="AD" clId="Web-{20C041AC-4C17-A689-8A86-CF1B894B1942}" dt="2022-08-03T14:16:17.590" v="65"/>
          <pc:sldLayoutMkLst>
            <pc:docMk/>
            <pc:sldMasterMk cId="2334789865" sldId="2147483828"/>
            <pc:sldLayoutMk cId="3319058753" sldId="2147483845"/>
          </pc:sldLayoutMkLst>
        </pc:sldLayoutChg>
      </pc:sldMasterChg>
      <pc:sldMasterChg chg="add del addSldLayout delSldLayout modSldLayout">
        <pc:chgData name="Priyanga R - [CB.EN.U4CCE20045]" userId="S::cb.en.u4cce20045@cb.students.amrita.edu::aae44ec5-e99d-4ae4-a2bf-0d4418104d4b" providerId="AD" clId="Web-{20C041AC-4C17-A689-8A86-CF1B894B1942}" dt="2022-08-03T14:16:35.122" v="66"/>
        <pc:sldMasterMkLst>
          <pc:docMk/>
          <pc:sldMasterMk cId="3244063954" sldId="2147483846"/>
        </pc:sldMasterMkLst>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2422119122" sldId="2147483847"/>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3623218672" sldId="2147483848"/>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2891654254" sldId="2147483849"/>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1104791506" sldId="2147483850"/>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1637162860" sldId="2147483851"/>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863382587" sldId="2147483852"/>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4113863098" sldId="2147483853"/>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1773244540" sldId="2147483854"/>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3820328242" sldId="2147483855"/>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3595404391" sldId="2147483856"/>
          </pc:sldLayoutMkLst>
        </pc:sldLayoutChg>
        <pc:sldLayoutChg chg="add del mod replId">
          <pc:chgData name="Priyanga R - [CB.EN.U4CCE20045]" userId="S::cb.en.u4cce20045@cb.students.amrita.edu::aae44ec5-e99d-4ae4-a2bf-0d4418104d4b" providerId="AD" clId="Web-{20C041AC-4C17-A689-8A86-CF1B894B1942}" dt="2022-08-03T14:16:35.122" v="66"/>
          <pc:sldLayoutMkLst>
            <pc:docMk/>
            <pc:sldMasterMk cId="3244063954" sldId="2147483846"/>
            <pc:sldLayoutMk cId="2682118112" sldId="2147483857"/>
          </pc:sldLayoutMkLst>
        </pc:sldLayoutChg>
      </pc:sldMasterChg>
      <pc:sldMasterChg chg="add addSldLayout modSldLayout">
        <pc:chgData name="Priyanga R - [CB.EN.U4CCE20045]" userId="S::cb.en.u4cce20045@cb.students.amrita.edu::aae44ec5-e99d-4ae4-a2bf-0d4418104d4b" providerId="AD" clId="Web-{20C041AC-4C17-A689-8A86-CF1B894B1942}" dt="2022-08-03T14:16:35.122" v="66"/>
        <pc:sldMasterMkLst>
          <pc:docMk/>
          <pc:sldMasterMk cId="799408440" sldId="2147483858"/>
        </pc:sldMasterMkLst>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920445640" sldId="2147483859"/>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4038556996" sldId="2147483860"/>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3476225958" sldId="2147483861"/>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4060573894" sldId="2147483862"/>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4041601574" sldId="2147483863"/>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2992016398" sldId="2147483864"/>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186157576" sldId="2147483865"/>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3707356982" sldId="2147483866"/>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519936655" sldId="2147483867"/>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3997047770" sldId="2147483868"/>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3267868170" sldId="2147483869"/>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553145494" sldId="2147483870"/>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421781863" sldId="2147483871"/>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711713377" sldId="2147483872"/>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693604700" sldId="2147483873"/>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852718274" sldId="2147483874"/>
          </pc:sldLayoutMkLst>
        </pc:sldLayoutChg>
        <pc:sldLayoutChg chg="add mod replId">
          <pc:chgData name="Priyanga R - [CB.EN.U4CCE20045]" userId="S::cb.en.u4cce20045@cb.students.amrita.edu::aae44ec5-e99d-4ae4-a2bf-0d4418104d4b" providerId="AD" clId="Web-{20C041AC-4C17-A689-8A86-CF1B894B1942}" dt="2022-08-03T14:16:35.122" v="66"/>
          <pc:sldLayoutMkLst>
            <pc:docMk/>
            <pc:sldMasterMk cId="799408440" sldId="2147483858"/>
            <pc:sldLayoutMk cId="1730206039" sldId="2147483875"/>
          </pc:sldLayoutMkLst>
        </pc:sldLayoutChg>
      </pc:sldMasterChg>
    </pc:docChg>
  </pc:docChgLst>
  <pc:docChgLst>
    <pc:chgData name="Priyanga R - [CB.EN.U4CCE20045]" userId="S::cb.en.u4cce20045@cb.students.amrita.edu::aae44ec5-e99d-4ae4-a2bf-0d4418104d4b" providerId="AD" clId="Web-{C0B2A5A5-B92D-9369-49D8-A70F2064F400}"/>
    <pc:docChg chg="addSld delSld modSld">
      <pc:chgData name="Priyanga R - [CB.EN.U4CCE20045]" userId="S::cb.en.u4cce20045@cb.students.amrita.edu::aae44ec5-e99d-4ae4-a2bf-0d4418104d4b" providerId="AD" clId="Web-{C0B2A5A5-B92D-9369-49D8-A70F2064F400}" dt="2022-08-03T18:32:56.734" v="148" actId="20577"/>
      <pc:docMkLst>
        <pc:docMk/>
      </pc:docMkLst>
      <pc:sldChg chg="modSp">
        <pc:chgData name="Priyanga R - [CB.EN.U4CCE20045]" userId="S::cb.en.u4cce20045@cb.students.amrita.edu::aae44ec5-e99d-4ae4-a2bf-0d4418104d4b" providerId="AD" clId="Web-{C0B2A5A5-B92D-9369-49D8-A70F2064F400}" dt="2022-08-03T18:32:56.734" v="148" actId="20577"/>
        <pc:sldMkLst>
          <pc:docMk/>
          <pc:sldMk cId="3603229040" sldId="270"/>
        </pc:sldMkLst>
        <pc:spChg chg="mod">
          <ac:chgData name="Priyanga R - [CB.EN.U4CCE20045]" userId="S::cb.en.u4cce20045@cb.students.amrita.edu::aae44ec5-e99d-4ae4-a2bf-0d4418104d4b" providerId="AD" clId="Web-{C0B2A5A5-B92D-9369-49D8-A70F2064F400}" dt="2022-08-03T18:32:56.734" v="148" actId="20577"/>
          <ac:spMkLst>
            <pc:docMk/>
            <pc:sldMk cId="3603229040" sldId="270"/>
            <ac:spMk id="4" creationId="{94EFE0DB-F967-5D86-B6F2-D338B84F147B}"/>
          </ac:spMkLst>
        </pc:spChg>
      </pc:sldChg>
      <pc:sldChg chg="modSp">
        <pc:chgData name="Priyanga R - [CB.EN.U4CCE20045]" userId="S::cb.en.u4cce20045@cb.students.amrita.edu::aae44ec5-e99d-4ae4-a2bf-0d4418104d4b" providerId="AD" clId="Web-{C0B2A5A5-B92D-9369-49D8-A70F2064F400}" dt="2022-08-03T17:57:41.937" v="1" actId="14100"/>
        <pc:sldMkLst>
          <pc:docMk/>
          <pc:sldMk cId="3283721777" sldId="273"/>
        </pc:sldMkLst>
        <pc:picChg chg="mod">
          <ac:chgData name="Priyanga R - [CB.EN.U4CCE20045]" userId="S::cb.en.u4cce20045@cb.students.amrita.edu::aae44ec5-e99d-4ae4-a2bf-0d4418104d4b" providerId="AD" clId="Web-{C0B2A5A5-B92D-9369-49D8-A70F2064F400}" dt="2022-08-03T17:57:41.937" v="1" actId="14100"/>
          <ac:picMkLst>
            <pc:docMk/>
            <pc:sldMk cId="3283721777" sldId="273"/>
            <ac:picMk id="15" creationId="{E91E4F84-9492-186E-06C8-666B645F1213}"/>
          </ac:picMkLst>
        </pc:picChg>
      </pc:sldChg>
      <pc:sldChg chg="addSp delSp modSp">
        <pc:chgData name="Priyanga R - [CB.EN.U4CCE20045]" userId="S::cb.en.u4cce20045@cb.students.amrita.edu::aae44ec5-e99d-4ae4-a2bf-0d4418104d4b" providerId="AD" clId="Web-{C0B2A5A5-B92D-9369-49D8-A70F2064F400}" dt="2022-08-03T18:18:39.534" v="60"/>
        <pc:sldMkLst>
          <pc:docMk/>
          <pc:sldMk cId="1537873160" sldId="274"/>
        </pc:sldMkLst>
        <pc:spChg chg="add del mod">
          <ac:chgData name="Priyanga R - [CB.EN.U4CCE20045]" userId="S::cb.en.u4cce20045@cb.students.amrita.edu::aae44ec5-e99d-4ae4-a2bf-0d4418104d4b" providerId="AD" clId="Web-{C0B2A5A5-B92D-9369-49D8-A70F2064F400}" dt="2022-08-03T18:18:37.018" v="59"/>
          <ac:spMkLst>
            <pc:docMk/>
            <pc:sldMk cId="1537873160" sldId="274"/>
            <ac:spMk id="2" creationId="{51A5C855-E10C-B34A-CCD6-F8417C099BD9}"/>
          </ac:spMkLst>
        </pc:spChg>
        <pc:spChg chg="add">
          <ac:chgData name="Priyanga R - [CB.EN.U4CCE20045]" userId="S::cb.en.u4cce20045@cb.students.amrita.edu::aae44ec5-e99d-4ae4-a2bf-0d4418104d4b" providerId="AD" clId="Web-{C0B2A5A5-B92D-9369-49D8-A70F2064F400}" dt="2022-08-03T18:18:39.534" v="60"/>
          <ac:spMkLst>
            <pc:docMk/>
            <pc:sldMk cId="1537873160" sldId="274"/>
            <ac:spMk id="3" creationId="{FFE02CC3-1C83-9A22-475A-BAA72855B8E8}"/>
          </ac:spMkLst>
        </pc:spChg>
        <pc:picChg chg="mod">
          <ac:chgData name="Priyanga R - [CB.EN.U4CCE20045]" userId="S::cb.en.u4cce20045@cb.students.amrita.edu::aae44ec5-e99d-4ae4-a2bf-0d4418104d4b" providerId="AD" clId="Web-{C0B2A5A5-B92D-9369-49D8-A70F2064F400}" dt="2022-08-03T18:13:08.654" v="4" actId="1076"/>
          <ac:picMkLst>
            <pc:docMk/>
            <pc:sldMk cId="1537873160" sldId="274"/>
            <ac:picMk id="4" creationId="{9B997E5A-1B65-C4CB-1AC8-96B3F38AE03E}"/>
          </ac:picMkLst>
        </pc:picChg>
      </pc:sldChg>
      <pc:sldChg chg="addSp delSp modSp mod setBg">
        <pc:chgData name="Priyanga R - [CB.EN.U4CCE20045]" userId="S::cb.en.u4cce20045@cb.students.amrita.edu::aae44ec5-e99d-4ae4-a2bf-0d4418104d4b" providerId="AD" clId="Web-{C0B2A5A5-B92D-9369-49D8-A70F2064F400}" dt="2022-08-03T18:20:37.926" v="109"/>
        <pc:sldMkLst>
          <pc:docMk/>
          <pc:sldMk cId="2574054380" sldId="276"/>
        </pc:sldMkLst>
        <pc:spChg chg="add mod ord">
          <ac:chgData name="Priyanga R - [CB.EN.U4CCE20045]" userId="S::cb.en.u4cce20045@cb.students.amrita.edu::aae44ec5-e99d-4ae4-a2bf-0d4418104d4b" providerId="AD" clId="Web-{C0B2A5A5-B92D-9369-49D8-A70F2064F400}" dt="2022-08-03T18:20:37.926" v="109"/>
          <ac:spMkLst>
            <pc:docMk/>
            <pc:sldMk cId="2574054380" sldId="276"/>
            <ac:spMk id="8" creationId="{FFE02CC3-1C83-9A22-475A-BAA72855B8E8}"/>
          </ac:spMkLst>
        </pc:spChg>
        <pc:spChg chg="add del">
          <ac:chgData name="Priyanga R - [CB.EN.U4CCE20045]" userId="S::cb.en.u4cce20045@cb.students.amrita.edu::aae44ec5-e99d-4ae4-a2bf-0d4418104d4b" providerId="AD" clId="Web-{C0B2A5A5-B92D-9369-49D8-A70F2064F400}" dt="2022-08-03T18:20:37.926" v="109"/>
          <ac:spMkLst>
            <pc:docMk/>
            <pc:sldMk cId="2574054380" sldId="276"/>
            <ac:spMk id="24" creationId="{B10A1EB3-C927-4536-9880-11F77B7E097F}"/>
          </ac:spMkLst>
        </pc:spChg>
        <pc:picChg chg="mod ord">
          <ac:chgData name="Priyanga R - [CB.EN.U4CCE20045]" userId="S::cb.en.u4cce20045@cb.students.amrita.edu::aae44ec5-e99d-4ae4-a2bf-0d4418104d4b" providerId="AD" clId="Web-{C0B2A5A5-B92D-9369-49D8-A70F2064F400}" dt="2022-08-03T18:20:37.926" v="109"/>
          <ac:picMkLst>
            <pc:docMk/>
            <pc:sldMk cId="2574054380" sldId="276"/>
            <ac:picMk id="5" creationId="{A4F6E67A-8D5A-E4E2-DD81-46C4B03C16C0}"/>
          </ac:picMkLst>
        </pc:picChg>
        <pc:picChg chg="mod">
          <ac:chgData name="Priyanga R - [CB.EN.U4CCE20045]" userId="S::cb.en.u4cce20045@cb.students.amrita.edu::aae44ec5-e99d-4ae4-a2bf-0d4418104d4b" providerId="AD" clId="Web-{C0B2A5A5-B92D-9369-49D8-A70F2064F400}" dt="2022-08-03T18:20:37.926" v="109"/>
          <ac:picMkLst>
            <pc:docMk/>
            <pc:sldMk cId="2574054380" sldId="276"/>
            <ac:picMk id="6" creationId="{1962F161-AB35-3AB6-B674-97EE4D7A87DC}"/>
          </ac:picMkLst>
        </pc:picChg>
        <pc:picChg chg="mod">
          <ac:chgData name="Priyanga R - [CB.EN.U4CCE20045]" userId="S::cb.en.u4cce20045@cb.students.amrita.edu::aae44ec5-e99d-4ae4-a2bf-0d4418104d4b" providerId="AD" clId="Web-{C0B2A5A5-B92D-9369-49D8-A70F2064F400}" dt="2022-08-03T18:20:37.926" v="109"/>
          <ac:picMkLst>
            <pc:docMk/>
            <pc:sldMk cId="2574054380" sldId="276"/>
            <ac:picMk id="7" creationId="{7E35020B-6640-899B-E9F3-BCB7963A4A1E}"/>
          </ac:picMkLst>
        </pc:picChg>
        <pc:picChg chg="mod">
          <ac:chgData name="Priyanga R - [CB.EN.U4CCE20045]" userId="S::cb.en.u4cce20045@cb.students.amrita.edu::aae44ec5-e99d-4ae4-a2bf-0d4418104d4b" providerId="AD" clId="Web-{C0B2A5A5-B92D-9369-49D8-A70F2064F400}" dt="2022-08-03T18:20:37.926" v="109"/>
          <ac:picMkLst>
            <pc:docMk/>
            <pc:sldMk cId="2574054380" sldId="276"/>
            <ac:picMk id="19" creationId="{9E15B254-5B0C-F1BC-46F1-74DECF075DBB}"/>
          </ac:picMkLst>
        </pc:picChg>
        <pc:picChg chg="add del">
          <ac:chgData name="Priyanga R - [CB.EN.U4CCE20045]" userId="S::cb.en.u4cce20045@cb.students.amrita.edu::aae44ec5-e99d-4ae4-a2bf-0d4418104d4b" providerId="AD" clId="Web-{C0B2A5A5-B92D-9369-49D8-A70F2064F400}" dt="2022-08-03T18:20:37.926" v="109"/>
          <ac:picMkLst>
            <pc:docMk/>
            <pc:sldMk cId="2574054380" sldId="276"/>
            <ac:picMk id="26" creationId="{D8C67178-C15E-489D-8DDF-CB1BD419478F}"/>
          </ac:picMkLst>
        </pc:picChg>
      </pc:sldChg>
      <pc:sldChg chg="new del">
        <pc:chgData name="Priyanga R - [CB.EN.U4CCE20045]" userId="S::cb.en.u4cce20045@cb.students.amrita.edu::aae44ec5-e99d-4ae4-a2bf-0d4418104d4b" providerId="AD" clId="Web-{C0B2A5A5-B92D-9369-49D8-A70F2064F400}" dt="2022-08-03T18:13:20.623" v="6"/>
        <pc:sldMkLst>
          <pc:docMk/>
          <pc:sldMk cId="1454286560" sldId="277"/>
        </pc:sldMkLst>
      </pc:sldChg>
    </pc:docChg>
  </pc:docChgLst>
  <pc:docChgLst>
    <pc:chgData name="Guest User" userId="S::urn:spo:anon#e913f3fe695c51b18a280b38e75d590329503655e429702d4a178e96f162e8d5::" providerId="AD" clId="Web-{FFBA233A-B986-C436-0FF0-33CF75CCC5B6}"/>
    <pc:docChg chg="addSld delSld modSld sldOrd">
      <pc:chgData name="Guest User" userId="S::urn:spo:anon#e913f3fe695c51b18a280b38e75d590329503655e429702d4a178e96f162e8d5::" providerId="AD" clId="Web-{FFBA233A-B986-C436-0FF0-33CF75CCC5B6}" dt="2022-08-03T18:35:00.925" v="1119" actId="1076"/>
      <pc:docMkLst>
        <pc:docMk/>
      </pc:docMkLst>
      <pc:sldChg chg="addSp delSp modSp">
        <pc:chgData name="Guest User" userId="S::urn:spo:anon#e913f3fe695c51b18a280b38e75d590329503655e429702d4a178e96f162e8d5::" providerId="AD" clId="Web-{FFBA233A-B986-C436-0FF0-33CF75CCC5B6}" dt="2022-08-03T16:02:51.783" v="161"/>
        <pc:sldMkLst>
          <pc:docMk/>
          <pc:sldMk cId="878095342" sldId="257"/>
        </pc:sldMkLst>
        <pc:spChg chg="mod">
          <ac:chgData name="Guest User" userId="S::urn:spo:anon#e913f3fe695c51b18a280b38e75d590329503655e429702d4a178e96f162e8d5::" providerId="AD" clId="Web-{FFBA233A-B986-C436-0FF0-33CF75CCC5B6}" dt="2022-08-03T16:02:33.158" v="140" actId="20577"/>
          <ac:spMkLst>
            <pc:docMk/>
            <pc:sldMk cId="878095342" sldId="257"/>
            <ac:spMk id="2" creationId="{948D0DFD-A9E8-E7E8-FB97-F0B57B5A493D}"/>
          </ac:spMkLst>
        </pc:spChg>
        <pc:spChg chg="add del">
          <ac:chgData name="Guest User" userId="S::urn:spo:anon#e913f3fe695c51b18a280b38e75d590329503655e429702d4a178e96f162e8d5::" providerId="AD" clId="Web-{FFBA233A-B986-C436-0FF0-33CF75CCC5B6}" dt="2022-08-03T14:30:42.092" v="61"/>
          <ac:spMkLst>
            <pc:docMk/>
            <pc:sldMk cId="878095342" sldId="257"/>
            <ac:spMk id="81" creationId="{7E475056-B0EB-44BE-8568-61ABEFB2E99D}"/>
          </ac:spMkLst>
        </pc:spChg>
        <pc:spChg chg="add del">
          <ac:chgData name="Guest User" userId="S::urn:spo:anon#e913f3fe695c51b18a280b38e75d590329503655e429702d4a178e96f162e8d5::" providerId="AD" clId="Web-{FFBA233A-B986-C436-0FF0-33CF75CCC5B6}" dt="2022-08-03T14:30:42.092" v="61"/>
          <ac:spMkLst>
            <pc:docMk/>
            <pc:sldMk cId="878095342" sldId="257"/>
            <ac:spMk id="85" creationId="{E82ABBDC-7A44-4AE8-A04F-B5495481B9F2}"/>
          </ac:spMkLst>
        </pc:spChg>
        <pc:graphicFrameChg chg="mod modGraphic">
          <ac:chgData name="Guest User" userId="S::urn:spo:anon#e913f3fe695c51b18a280b38e75d590329503655e429702d4a178e96f162e8d5::" providerId="AD" clId="Web-{FFBA233A-B986-C436-0FF0-33CF75CCC5B6}" dt="2022-08-03T16:02:51.783" v="161"/>
          <ac:graphicFrameMkLst>
            <pc:docMk/>
            <pc:sldMk cId="878095342" sldId="257"/>
            <ac:graphicFrameMk id="4" creationId="{1B2CBBB4-C024-894A-65BE-95A4E7AEB78B}"/>
          </ac:graphicFrameMkLst>
        </pc:graphicFrameChg>
        <pc:cxnChg chg="add del">
          <ac:chgData name="Guest User" userId="S::urn:spo:anon#e913f3fe695c51b18a280b38e75d590329503655e429702d4a178e96f162e8d5::" providerId="AD" clId="Web-{FFBA233A-B986-C436-0FF0-33CF75CCC5B6}" dt="2022-08-03T14:30:42.092" v="61"/>
          <ac:cxnSpMkLst>
            <pc:docMk/>
            <pc:sldMk cId="878095342" sldId="257"/>
            <ac:cxnSpMk id="84" creationId="{F2C8E2EC-73A4-48C2-B4D7-D7726BD908EE}"/>
          </ac:cxnSpMkLst>
        </pc:cxnChg>
      </pc:sldChg>
      <pc:sldChg chg="modSp">
        <pc:chgData name="Guest User" userId="S::urn:spo:anon#e913f3fe695c51b18a280b38e75d590329503655e429702d4a178e96f162e8d5::" providerId="AD" clId="Web-{FFBA233A-B986-C436-0FF0-33CF75CCC5B6}" dt="2022-08-03T14:31:49.640" v="85" actId="20577"/>
        <pc:sldMkLst>
          <pc:docMk/>
          <pc:sldMk cId="2373338207" sldId="258"/>
        </pc:sldMkLst>
        <pc:spChg chg="mod">
          <ac:chgData name="Guest User" userId="S::urn:spo:anon#e913f3fe695c51b18a280b38e75d590329503655e429702d4a178e96f162e8d5::" providerId="AD" clId="Web-{FFBA233A-B986-C436-0FF0-33CF75CCC5B6}" dt="2022-08-03T14:31:49.640" v="85" actId="20577"/>
          <ac:spMkLst>
            <pc:docMk/>
            <pc:sldMk cId="2373338207" sldId="258"/>
            <ac:spMk id="2" creationId="{17B99ABA-8EEA-0D5B-0780-099EA814786C}"/>
          </ac:spMkLst>
        </pc:spChg>
        <pc:graphicFrameChg chg="modGraphic">
          <ac:chgData name="Guest User" userId="S::urn:spo:anon#e913f3fe695c51b18a280b38e75d590329503655e429702d4a178e96f162e8d5::" providerId="AD" clId="Web-{FFBA233A-B986-C436-0FF0-33CF75CCC5B6}" dt="2022-08-03T14:28:56.794" v="57"/>
          <ac:graphicFrameMkLst>
            <pc:docMk/>
            <pc:sldMk cId="2373338207" sldId="258"/>
            <ac:graphicFrameMk id="27" creationId="{BAE458B3-8E63-1680-F56E-C3E15EB46D61}"/>
          </ac:graphicFrameMkLst>
        </pc:graphicFrameChg>
      </pc:sldChg>
      <pc:sldChg chg="addSp modSp">
        <pc:chgData name="Guest User" userId="S::urn:spo:anon#e913f3fe695c51b18a280b38e75d590329503655e429702d4a178e96f162e8d5::" providerId="AD" clId="Web-{FFBA233A-B986-C436-0FF0-33CF75CCC5B6}" dt="2022-08-03T18:22:33.380" v="1046" actId="20577"/>
        <pc:sldMkLst>
          <pc:docMk/>
          <pc:sldMk cId="2051357028" sldId="260"/>
        </pc:sldMkLst>
        <pc:spChg chg="mod">
          <ac:chgData name="Guest User" userId="S::urn:spo:anon#e913f3fe695c51b18a280b38e75d590329503655e429702d4a178e96f162e8d5::" providerId="AD" clId="Web-{FFBA233A-B986-C436-0FF0-33CF75CCC5B6}" dt="2022-08-03T16:36:53.174" v="402" actId="1076"/>
          <ac:spMkLst>
            <pc:docMk/>
            <pc:sldMk cId="2051357028" sldId="260"/>
            <ac:spMk id="2" creationId="{0BF9E78A-9262-70F8-A998-B73D79599A65}"/>
          </ac:spMkLst>
        </pc:spChg>
        <pc:spChg chg="add mod">
          <ac:chgData name="Guest User" userId="S::urn:spo:anon#e913f3fe695c51b18a280b38e75d590329503655e429702d4a178e96f162e8d5::" providerId="AD" clId="Web-{FFBA233A-B986-C436-0FF0-33CF75CCC5B6}" dt="2022-08-03T16:40:16.521" v="456" actId="1076"/>
          <ac:spMkLst>
            <pc:docMk/>
            <pc:sldMk cId="2051357028" sldId="260"/>
            <ac:spMk id="2379" creationId="{A482C7B6-D317-C0A6-5243-A5ADB371F722}"/>
          </ac:spMkLst>
        </pc:spChg>
        <pc:graphicFrameChg chg="mod ord modGraphic">
          <ac:chgData name="Guest User" userId="S::urn:spo:anon#e913f3fe695c51b18a280b38e75d590329503655e429702d4a178e96f162e8d5::" providerId="AD" clId="Web-{FFBA233A-B986-C436-0FF0-33CF75CCC5B6}" dt="2022-08-03T18:22:33.380" v="1046" actId="20577"/>
          <ac:graphicFrameMkLst>
            <pc:docMk/>
            <pc:sldMk cId="2051357028" sldId="260"/>
            <ac:graphicFrameMk id="70" creationId="{1C4791F8-A899-3FC4-A01B-EF513509EF9F}"/>
          </ac:graphicFrameMkLst>
        </pc:graphicFrameChg>
        <pc:picChg chg="add mod">
          <ac:chgData name="Guest User" userId="S::urn:spo:anon#e913f3fe695c51b18a280b38e75d590329503655e429702d4a178e96f162e8d5::" providerId="AD" clId="Web-{FFBA233A-B986-C436-0FF0-33CF75CCC5B6}" dt="2022-08-03T16:40:19.849" v="457" actId="1076"/>
          <ac:picMkLst>
            <pc:docMk/>
            <pc:sldMk cId="2051357028" sldId="260"/>
            <ac:picMk id="35" creationId="{D2487F2D-DBEC-3A47-0498-F95E1F3DF351}"/>
          </ac:picMkLst>
        </pc:picChg>
      </pc:sldChg>
      <pc:sldChg chg="modSp ord">
        <pc:chgData name="Guest User" userId="S::urn:spo:anon#e913f3fe695c51b18a280b38e75d590329503655e429702d4a178e96f162e8d5::" providerId="AD" clId="Web-{FFBA233A-B986-C436-0FF0-33CF75CCC5B6}" dt="2022-08-03T17:45:15.435" v="859"/>
        <pc:sldMkLst>
          <pc:docMk/>
          <pc:sldMk cId="4224588661" sldId="261"/>
        </pc:sldMkLst>
        <pc:spChg chg="mod">
          <ac:chgData name="Guest User" userId="S::urn:spo:anon#e913f3fe695c51b18a280b38e75d590329503655e429702d4a178e96f162e8d5::" providerId="AD" clId="Web-{FFBA233A-B986-C436-0FF0-33CF75CCC5B6}" dt="2022-08-03T14:33:12.657" v="102" actId="20577"/>
          <ac:spMkLst>
            <pc:docMk/>
            <pc:sldMk cId="4224588661" sldId="261"/>
            <ac:spMk id="60" creationId="{2A71B029-C165-8DAE-FC0F-60A021413992}"/>
          </ac:spMkLst>
        </pc:spChg>
        <pc:spChg chg="mod">
          <ac:chgData name="Guest User" userId="S::urn:spo:anon#e913f3fe695c51b18a280b38e75d590329503655e429702d4a178e96f162e8d5::" providerId="AD" clId="Web-{FFBA233A-B986-C436-0FF0-33CF75CCC5B6}" dt="2022-08-03T17:44:32.137" v="857" actId="20577"/>
          <ac:spMkLst>
            <pc:docMk/>
            <pc:sldMk cId="4224588661" sldId="261"/>
            <ac:spMk id="61" creationId="{2CC44B78-6863-E634-59DE-ED4ADB7ECD9A}"/>
          </ac:spMkLst>
        </pc:spChg>
        <pc:picChg chg="mod">
          <ac:chgData name="Guest User" userId="S::urn:spo:anon#e913f3fe695c51b18a280b38e75d590329503655e429702d4a178e96f162e8d5::" providerId="AD" clId="Web-{FFBA233A-B986-C436-0FF0-33CF75CCC5B6}" dt="2022-08-03T14:23:17.538" v="42" actId="1076"/>
          <ac:picMkLst>
            <pc:docMk/>
            <pc:sldMk cId="4224588661" sldId="261"/>
            <ac:picMk id="5" creationId="{45B8721B-AB64-9272-8547-9527AFF616C5}"/>
          </ac:picMkLst>
        </pc:picChg>
      </pc:sldChg>
      <pc:sldChg chg="modSp ord">
        <pc:chgData name="Guest User" userId="S::urn:spo:anon#e913f3fe695c51b18a280b38e75d590329503655e429702d4a178e96f162e8d5::" providerId="AD" clId="Web-{FFBA233A-B986-C436-0FF0-33CF75CCC5B6}" dt="2022-08-03T17:42:15.697" v="840" actId="1076"/>
        <pc:sldMkLst>
          <pc:docMk/>
          <pc:sldMk cId="3624344166" sldId="262"/>
        </pc:sldMkLst>
        <pc:spChg chg="mod">
          <ac:chgData name="Guest User" userId="S::urn:spo:anon#e913f3fe695c51b18a280b38e75d590329503655e429702d4a178e96f162e8d5::" providerId="AD" clId="Web-{FFBA233A-B986-C436-0FF0-33CF75CCC5B6}" dt="2022-08-03T17:41:33.696" v="838" actId="20577"/>
          <ac:spMkLst>
            <pc:docMk/>
            <pc:sldMk cId="3624344166" sldId="262"/>
            <ac:spMk id="2" creationId="{0BF9E78A-9262-70F8-A998-B73D79599A65}"/>
          </ac:spMkLst>
        </pc:spChg>
        <pc:graphicFrameChg chg="mod modGraphic">
          <ac:chgData name="Guest User" userId="S::urn:spo:anon#e913f3fe695c51b18a280b38e75d590329503655e429702d4a178e96f162e8d5::" providerId="AD" clId="Web-{FFBA233A-B986-C436-0FF0-33CF75CCC5B6}" dt="2022-08-03T17:42:15.697" v="840" actId="1076"/>
          <ac:graphicFrameMkLst>
            <pc:docMk/>
            <pc:sldMk cId="3624344166" sldId="262"/>
            <ac:graphicFrameMk id="98" creationId="{BB063C00-1473-DC01-FADE-235D2570784F}"/>
          </ac:graphicFrameMkLst>
        </pc:graphicFrameChg>
      </pc:sldChg>
      <pc:sldChg chg="modSp mod ord setBg setClrOvrMap">
        <pc:chgData name="Guest User" userId="S::urn:spo:anon#e913f3fe695c51b18a280b38e75d590329503655e429702d4a178e96f162e8d5::" providerId="AD" clId="Web-{FFBA233A-B986-C436-0FF0-33CF75CCC5B6}" dt="2022-08-03T17:45:08.731" v="858"/>
        <pc:sldMkLst>
          <pc:docMk/>
          <pc:sldMk cId="3385609302" sldId="263"/>
        </pc:sldMkLst>
        <pc:spChg chg="mod">
          <ac:chgData name="Guest User" userId="S::urn:spo:anon#e913f3fe695c51b18a280b38e75d590329503655e429702d4a178e96f162e8d5::" providerId="AD" clId="Web-{FFBA233A-B986-C436-0FF0-33CF75CCC5B6}" dt="2022-08-03T17:29:56.793" v="518" actId="20577"/>
          <ac:spMkLst>
            <pc:docMk/>
            <pc:sldMk cId="3385609302" sldId="263"/>
            <ac:spMk id="2" creationId="{1CDC885E-140A-F80E-8453-6CF2A85EB99D}"/>
          </ac:spMkLst>
        </pc:spChg>
        <pc:picChg chg="mod">
          <ac:chgData name="Guest User" userId="S::urn:spo:anon#e913f3fe695c51b18a280b38e75d590329503655e429702d4a178e96f162e8d5::" providerId="AD" clId="Web-{FFBA233A-B986-C436-0FF0-33CF75CCC5B6}" dt="2022-08-03T16:54:59.300" v="502" actId="1076"/>
          <ac:picMkLst>
            <pc:docMk/>
            <pc:sldMk cId="3385609302" sldId="263"/>
            <ac:picMk id="4" creationId="{9D20B0D0-B710-3A28-5E3C-FBF304E5C585}"/>
          </ac:picMkLst>
        </pc:picChg>
      </pc:sldChg>
      <pc:sldChg chg="addSp delSp modSp mod ord setBg setClrOvrMap">
        <pc:chgData name="Guest User" userId="S::urn:spo:anon#e913f3fe695c51b18a280b38e75d590329503655e429702d4a178e96f162e8d5::" providerId="AD" clId="Web-{FFBA233A-B986-C436-0FF0-33CF75CCC5B6}" dt="2022-08-03T18:12:08.901" v="992" actId="20577"/>
        <pc:sldMkLst>
          <pc:docMk/>
          <pc:sldMk cId="2417284796" sldId="264"/>
        </pc:sldMkLst>
        <pc:spChg chg="mod">
          <ac:chgData name="Guest User" userId="S::urn:spo:anon#e913f3fe695c51b18a280b38e75d590329503655e429702d4a178e96f162e8d5::" providerId="AD" clId="Web-{FFBA233A-B986-C436-0FF0-33CF75CCC5B6}" dt="2022-08-03T18:12:08.901" v="992" actId="20577"/>
          <ac:spMkLst>
            <pc:docMk/>
            <pc:sldMk cId="2417284796" sldId="264"/>
            <ac:spMk id="2" creationId="{271A567D-678C-7576-8A44-6FF3C36BEB78}"/>
          </ac:spMkLst>
        </pc:spChg>
        <pc:spChg chg="add del">
          <ac:chgData name="Guest User" userId="S::urn:spo:anon#e913f3fe695c51b18a280b38e75d590329503655e429702d4a178e96f162e8d5::" providerId="AD" clId="Web-{FFBA233A-B986-C436-0FF0-33CF75CCC5B6}" dt="2022-08-03T14:21:53.021" v="26"/>
          <ac:spMkLst>
            <pc:docMk/>
            <pc:sldMk cId="2417284796" sldId="264"/>
            <ac:spMk id="16" creationId="{7696E663-CE44-41A5-2C9A-C0D02DD74759}"/>
          </ac:spMkLst>
        </pc:spChg>
        <pc:spChg chg="add del">
          <ac:chgData name="Guest User" userId="S::urn:spo:anon#e913f3fe695c51b18a280b38e75d590329503655e429702d4a178e96f162e8d5::" providerId="AD" clId="Web-{FFBA233A-B986-C436-0FF0-33CF75CCC5B6}" dt="2022-08-03T14:21:39.177" v="17"/>
          <ac:spMkLst>
            <pc:docMk/>
            <pc:sldMk cId="2417284796" sldId="264"/>
            <ac:spMk id="22" creationId="{7E475056-B0EB-44BE-8568-61ABEFB2E99D}"/>
          </ac:spMkLst>
        </pc:spChg>
        <pc:spChg chg="add del">
          <ac:chgData name="Guest User" userId="S::urn:spo:anon#e913f3fe695c51b18a280b38e75d590329503655e429702d4a178e96f162e8d5::" providerId="AD" clId="Web-{FFBA233A-B986-C436-0FF0-33CF75CCC5B6}" dt="2022-08-03T14:21:39.177" v="17"/>
          <ac:spMkLst>
            <pc:docMk/>
            <pc:sldMk cId="2417284796" sldId="264"/>
            <ac:spMk id="26" creationId="{E82ABBDC-7A44-4AE8-A04F-B5495481B9F2}"/>
          </ac:spMkLst>
        </pc:spChg>
        <pc:spChg chg="add">
          <ac:chgData name="Guest User" userId="S::urn:spo:anon#e913f3fe695c51b18a280b38e75d590329503655e429702d4a178e96f162e8d5::" providerId="AD" clId="Web-{FFBA233A-B986-C436-0FF0-33CF75CCC5B6}" dt="2022-08-03T14:21:53.021" v="26"/>
          <ac:spMkLst>
            <pc:docMk/>
            <pc:sldMk cId="2417284796" sldId="264"/>
            <ac:spMk id="36" creationId="{D0672142-94D6-400E-B188-309B101D8BEB}"/>
          </ac:spMkLst>
        </pc:spChg>
        <pc:spChg chg="add">
          <ac:chgData name="Guest User" userId="S::urn:spo:anon#e913f3fe695c51b18a280b38e75d590329503655e429702d4a178e96f162e8d5::" providerId="AD" clId="Web-{FFBA233A-B986-C436-0FF0-33CF75CCC5B6}" dt="2022-08-03T14:21:53.021" v="26"/>
          <ac:spMkLst>
            <pc:docMk/>
            <pc:sldMk cId="2417284796" sldId="264"/>
            <ac:spMk id="37" creationId="{C127259A-B804-4AD2-9BC6-66F7BB218575}"/>
          </ac:spMkLst>
        </pc:spChg>
        <pc:graphicFrameChg chg="add del">
          <ac:chgData name="Guest User" userId="S::urn:spo:anon#e913f3fe695c51b18a280b38e75d590329503655e429702d4a178e96f162e8d5::" providerId="AD" clId="Web-{FFBA233A-B986-C436-0FF0-33CF75CCC5B6}" dt="2022-08-03T14:21:30.458" v="13"/>
          <ac:graphicFrameMkLst>
            <pc:docMk/>
            <pc:sldMk cId="2417284796" sldId="264"/>
            <ac:graphicFrameMk id="18" creationId="{4CFB3FD7-40D4-1708-FE49-D6F628FABE6C}"/>
          </ac:graphicFrameMkLst>
        </pc:graphicFrameChg>
        <pc:graphicFrameChg chg="add del">
          <ac:chgData name="Guest User" userId="S::urn:spo:anon#e913f3fe695c51b18a280b38e75d590329503655e429702d4a178e96f162e8d5::" providerId="AD" clId="Web-{FFBA233A-B986-C436-0FF0-33CF75CCC5B6}" dt="2022-08-03T14:21:33.505" v="15"/>
          <ac:graphicFrameMkLst>
            <pc:docMk/>
            <pc:sldMk cId="2417284796" sldId="264"/>
            <ac:graphicFrameMk id="20" creationId="{75BA7B76-75EF-3813-C1ED-AC2A65EF2D98}"/>
          </ac:graphicFrameMkLst>
        </pc:graphicFrameChg>
        <pc:graphicFrameChg chg="add del">
          <ac:chgData name="Guest User" userId="S::urn:spo:anon#e913f3fe695c51b18a280b38e75d590329503655e429702d4a178e96f162e8d5::" providerId="AD" clId="Web-{FFBA233A-B986-C436-0FF0-33CF75CCC5B6}" dt="2022-08-03T14:21:39.177" v="17"/>
          <ac:graphicFrameMkLst>
            <pc:docMk/>
            <pc:sldMk cId="2417284796" sldId="264"/>
            <ac:graphicFrameMk id="23" creationId="{C55D70CD-B71C-FE22-149A-18557FE70DDB}"/>
          </ac:graphicFrameMkLst>
        </pc:graphicFrameChg>
        <pc:graphicFrameChg chg="add del">
          <ac:chgData name="Guest User" userId="S::urn:spo:anon#e913f3fe695c51b18a280b38e75d590329503655e429702d4a178e96f162e8d5::" providerId="AD" clId="Web-{FFBA233A-B986-C436-0FF0-33CF75CCC5B6}" dt="2022-08-03T14:21:40.583" v="19"/>
          <ac:graphicFrameMkLst>
            <pc:docMk/>
            <pc:sldMk cId="2417284796" sldId="264"/>
            <ac:graphicFrameMk id="28" creationId="{A6E9A8FD-FB23-A22F-2326-A7573B12C07D}"/>
          </ac:graphicFrameMkLst>
        </pc:graphicFrameChg>
        <pc:graphicFrameChg chg="add del">
          <ac:chgData name="Guest User" userId="S::urn:spo:anon#e913f3fe695c51b18a280b38e75d590329503655e429702d4a178e96f162e8d5::" providerId="AD" clId="Web-{FFBA233A-B986-C436-0FF0-33CF75CCC5B6}" dt="2022-08-03T14:21:42.989" v="21"/>
          <ac:graphicFrameMkLst>
            <pc:docMk/>
            <pc:sldMk cId="2417284796" sldId="264"/>
            <ac:graphicFrameMk id="30" creationId="{40C6A155-B6D4-CCD3-64ED-92814B365204}"/>
          </ac:graphicFrameMkLst>
        </pc:graphicFrameChg>
        <pc:graphicFrameChg chg="add del">
          <ac:chgData name="Guest User" userId="S::urn:spo:anon#e913f3fe695c51b18a280b38e75d590329503655e429702d4a178e96f162e8d5::" providerId="AD" clId="Web-{FFBA233A-B986-C436-0FF0-33CF75CCC5B6}" dt="2022-08-03T14:21:45.177" v="23"/>
          <ac:graphicFrameMkLst>
            <pc:docMk/>
            <pc:sldMk cId="2417284796" sldId="264"/>
            <ac:graphicFrameMk id="32" creationId="{AE517E17-76AD-3406-E31C-942947FA5148}"/>
          </ac:graphicFrameMkLst>
        </pc:graphicFrameChg>
        <pc:graphicFrameChg chg="add del">
          <ac:chgData name="Guest User" userId="S::urn:spo:anon#e913f3fe695c51b18a280b38e75d590329503655e429702d4a178e96f162e8d5::" providerId="AD" clId="Web-{FFBA233A-B986-C436-0FF0-33CF75CCC5B6}" dt="2022-08-03T14:21:52.927" v="25"/>
          <ac:graphicFrameMkLst>
            <pc:docMk/>
            <pc:sldMk cId="2417284796" sldId="264"/>
            <ac:graphicFrameMk id="34" creationId="{A6E9A8FD-FB23-A22F-2326-A7573B12C07D}"/>
          </ac:graphicFrameMkLst>
        </pc:graphicFrameChg>
        <pc:graphicFrameChg chg="add">
          <ac:chgData name="Guest User" userId="S::urn:spo:anon#e913f3fe695c51b18a280b38e75d590329503655e429702d4a178e96f162e8d5::" providerId="AD" clId="Web-{FFBA233A-B986-C436-0FF0-33CF75CCC5B6}" dt="2022-08-03T14:21:53.021" v="26"/>
          <ac:graphicFrameMkLst>
            <pc:docMk/>
            <pc:sldMk cId="2417284796" sldId="264"/>
            <ac:graphicFrameMk id="39" creationId="{A3909CF3-7589-DE0B-5684-2D0D8FA261D0}"/>
          </ac:graphicFrameMkLst>
        </pc:graphicFrameChg>
        <pc:cxnChg chg="add del">
          <ac:chgData name="Guest User" userId="S::urn:spo:anon#e913f3fe695c51b18a280b38e75d590329503655e429702d4a178e96f162e8d5::" providerId="AD" clId="Web-{FFBA233A-B986-C436-0FF0-33CF75CCC5B6}" dt="2022-08-03T14:21:39.177" v="17"/>
          <ac:cxnSpMkLst>
            <pc:docMk/>
            <pc:sldMk cId="2417284796" sldId="264"/>
            <ac:cxnSpMk id="24" creationId="{F2C8E2EC-73A4-48C2-B4D7-D7726BD908EE}"/>
          </ac:cxnSpMkLst>
        </pc:cxnChg>
        <pc:cxnChg chg="add">
          <ac:chgData name="Guest User" userId="S::urn:spo:anon#e913f3fe695c51b18a280b38e75d590329503655e429702d4a178e96f162e8d5::" providerId="AD" clId="Web-{FFBA233A-B986-C436-0FF0-33CF75CCC5B6}" dt="2022-08-03T14:21:53.021" v="26"/>
          <ac:cxnSpMkLst>
            <pc:docMk/>
            <pc:sldMk cId="2417284796" sldId="264"/>
            <ac:cxnSpMk id="38" creationId="{39B4E8A7-8505-4752-9B81-C739116CE02E}"/>
          </ac:cxnSpMkLst>
        </pc:cxnChg>
      </pc:sldChg>
      <pc:sldChg chg="addSp new del">
        <pc:chgData name="Guest User" userId="S::urn:spo:anon#e913f3fe695c51b18a280b38e75d590329503655e429702d4a178e96f162e8d5::" providerId="AD" clId="Web-{FFBA233A-B986-C436-0FF0-33CF75CCC5B6}" dt="2022-08-03T14:21:05.270" v="10"/>
        <pc:sldMkLst>
          <pc:docMk/>
          <pc:sldMk cId="467736374" sldId="265"/>
        </pc:sldMkLst>
        <pc:picChg chg="add">
          <ac:chgData name="Guest User" userId="S::urn:spo:anon#e913f3fe695c51b18a280b38e75d590329503655e429702d4a178e96f162e8d5::" providerId="AD" clId="Web-{FFBA233A-B986-C436-0FF0-33CF75CCC5B6}" dt="2022-08-03T14:20:45.285" v="9"/>
          <ac:picMkLst>
            <pc:docMk/>
            <pc:sldMk cId="467736374" sldId="265"/>
            <ac:picMk id="5" creationId="{EC98D240-A255-B52F-386B-D400B3B0993D}"/>
          </ac:picMkLst>
        </pc:picChg>
      </pc:sldChg>
      <pc:sldChg chg="modSp">
        <pc:chgData name="Guest User" userId="S::urn:spo:anon#e913f3fe695c51b18a280b38e75d590329503655e429702d4a178e96f162e8d5::" providerId="AD" clId="Web-{FFBA233A-B986-C436-0FF0-33CF75CCC5B6}" dt="2022-08-03T18:22:18.193" v="1044" actId="20577"/>
        <pc:sldMkLst>
          <pc:docMk/>
          <pc:sldMk cId="2893151538" sldId="265"/>
        </pc:sldMkLst>
        <pc:spChg chg="mod">
          <ac:chgData name="Guest User" userId="S::urn:spo:anon#e913f3fe695c51b18a280b38e75d590329503655e429702d4a178e96f162e8d5::" providerId="AD" clId="Web-{FFBA233A-B986-C436-0FF0-33CF75CCC5B6}" dt="2022-08-03T18:22:18.193" v="1044" actId="20577"/>
          <ac:spMkLst>
            <pc:docMk/>
            <pc:sldMk cId="2893151538" sldId="265"/>
            <ac:spMk id="2" creationId="{BD14E859-FDFB-6A99-9E80-FFED81BD3CE3}"/>
          </ac:spMkLst>
        </pc:spChg>
        <pc:spChg chg="mod">
          <ac:chgData name="Guest User" userId="S::urn:spo:anon#e913f3fe695c51b18a280b38e75d590329503655e429702d4a178e96f162e8d5::" providerId="AD" clId="Web-{FFBA233A-B986-C436-0FF0-33CF75CCC5B6}" dt="2022-08-03T15:57:29.856" v="106" actId="20577"/>
          <ac:spMkLst>
            <pc:docMk/>
            <pc:sldMk cId="2893151538" sldId="265"/>
            <ac:spMk id="3" creationId="{B68650B3-52CF-AE48-8908-420F34CC1565}"/>
          </ac:spMkLst>
        </pc:spChg>
      </pc:sldChg>
      <pc:sldChg chg="addSp delSp modSp del mod setBg addAnim delAnim">
        <pc:chgData name="Guest User" userId="S::urn:spo:anon#e913f3fe695c51b18a280b38e75d590329503655e429702d4a178e96f162e8d5::" providerId="AD" clId="Web-{FFBA233A-B986-C436-0FF0-33CF75CCC5B6}" dt="2022-08-03T16:00:56.578" v="127"/>
        <pc:sldMkLst>
          <pc:docMk/>
          <pc:sldMk cId="1322544623" sldId="266"/>
        </pc:sldMkLst>
        <pc:spChg chg="mod ord">
          <ac:chgData name="Guest User" userId="S::urn:spo:anon#e913f3fe695c51b18a280b38e75d590329503655e429702d4a178e96f162e8d5::" providerId="AD" clId="Web-{FFBA233A-B986-C436-0FF0-33CF75CCC5B6}" dt="2022-08-03T15:59:03.014" v="114"/>
          <ac:spMkLst>
            <pc:docMk/>
            <pc:sldMk cId="1322544623" sldId="266"/>
            <ac:spMk id="2" creationId="{C381BD64-6B8E-5A0A-9BD8-F8A8BC2AC768}"/>
          </ac:spMkLst>
        </pc:spChg>
        <pc:spChg chg="add del">
          <ac:chgData name="Guest User" userId="S::urn:spo:anon#e913f3fe695c51b18a280b38e75d590329503655e429702d4a178e96f162e8d5::" providerId="AD" clId="Web-{FFBA233A-B986-C436-0FF0-33CF75CCC5B6}" dt="2022-08-03T15:58:59.670" v="109"/>
          <ac:spMkLst>
            <pc:docMk/>
            <pc:sldMk cId="1322544623" sldId="266"/>
            <ac:spMk id="10" creationId="{377641A3-0AD1-47C4-888F-5D557BC9C0CB}"/>
          </ac:spMkLst>
        </pc:spChg>
        <pc:picChg chg="add mod">
          <ac:chgData name="Guest User" userId="S::urn:spo:anon#e913f3fe695c51b18a280b38e75d590329503655e429702d4a178e96f162e8d5::" providerId="AD" clId="Web-{FFBA233A-B986-C436-0FF0-33CF75CCC5B6}" dt="2022-08-03T15:59:03.014" v="114"/>
          <ac:picMkLst>
            <pc:docMk/>
            <pc:sldMk cId="1322544623" sldId="266"/>
            <ac:picMk id="5" creationId="{E267676C-2C51-5A6F-EF94-72F780C3F746}"/>
          </ac:picMkLst>
        </pc:picChg>
      </pc:sldChg>
      <pc:sldChg chg="new del">
        <pc:chgData name="Guest User" userId="S::urn:spo:anon#e913f3fe695c51b18a280b38e75d590329503655e429702d4a178e96f162e8d5::" providerId="AD" clId="Web-{FFBA233A-B986-C436-0FF0-33CF75CCC5B6}" dt="2022-08-03T16:00:39.797" v="122"/>
        <pc:sldMkLst>
          <pc:docMk/>
          <pc:sldMk cId="576649821" sldId="267"/>
        </pc:sldMkLst>
      </pc:sldChg>
      <pc:sldChg chg="addSp modSp new del mod setBg">
        <pc:chgData name="Guest User" userId="S::urn:spo:anon#e913f3fe695c51b18a280b38e75d590329503655e429702d4a178e96f162e8d5::" providerId="AD" clId="Web-{FFBA233A-B986-C436-0FF0-33CF75CCC5B6}" dt="2022-08-03T16:00:34.156" v="120"/>
        <pc:sldMkLst>
          <pc:docMk/>
          <pc:sldMk cId="2429693821" sldId="268"/>
        </pc:sldMkLst>
        <pc:spChg chg="add">
          <ac:chgData name="Guest User" userId="S::urn:spo:anon#e913f3fe695c51b18a280b38e75d590329503655e429702d4a178e96f162e8d5::" providerId="AD" clId="Web-{FFBA233A-B986-C436-0FF0-33CF75CCC5B6}" dt="2022-08-03T16:00:12.249" v="119"/>
          <ac:spMkLst>
            <pc:docMk/>
            <pc:sldMk cId="2429693821" sldId="268"/>
            <ac:spMk id="7" creationId="{8C9EE0E9-0392-40CC-87A7-7729D5DB3FFE}"/>
          </ac:spMkLst>
        </pc:spChg>
        <pc:picChg chg="add mod">
          <ac:chgData name="Guest User" userId="S::urn:spo:anon#e913f3fe695c51b18a280b38e75d590329503655e429702d4a178e96f162e8d5::" providerId="AD" clId="Web-{FFBA233A-B986-C436-0FF0-33CF75CCC5B6}" dt="2022-08-03T16:00:12.249" v="119"/>
          <ac:picMkLst>
            <pc:docMk/>
            <pc:sldMk cId="2429693821" sldId="268"/>
            <ac:picMk id="2" creationId="{0CDDA262-7A96-8A3E-0562-283EDBC382C1}"/>
          </ac:picMkLst>
        </pc:picChg>
      </pc:sldChg>
      <pc:sldChg chg="addSp delSp modSp new del mod setBg">
        <pc:chgData name="Guest User" userId="S::urn:spo:anon#e913f3fe695c51b18a280b38e75d590329503655e429702d4a178e96f162e8d5::" providerId="AD" clId="Web-{FFBA233A-B986-C436-0FF0-33CF75CCC5B6}" dt="2022-08-03T17:05:21.591" v="516"/>
        <pc:sldMkLst>
          <pc:docMk/>
          <pc:sldMk cId="2193844939" sldId="269"/>
        </pc:sldMkLst>
        <pc:spChg chg="add del">
          <ac:chgData name="Guest User" userId="S::urn:spo:anon#e913f3fe695c51b18a280b38e75d590329503655e429702d4a178e96f162e8d5::" providerId="AD" clId="Web-{FFBA233A-B986-C436-0FF0-33CF75CCC5B6}" dt="2022-08-03T16:01:52.313" v="137"/>
          <ac:spMkLst>
            <pc:docMk/>
            <pc:sldMk cId="2193844939" sldId="269"/>
            <ac:spMk id="7" creationId="{4D3E83A4-5366-42B8-9E9E-2378A9446E4C}"/>
          </ac:spMkLst>
        </pc:spChg>
        <pc:spChg chg="add del">
          <ac:chgData name="Guest User" userId="S::urn:spo:anon#e913f3fe695c51b18a280b38e75d590329503655e429702d4a178e96f162e8d5::" providerId="AD" clId="Web-{FFBA233A-B986-C436-0FF0-33CF75CCC5B6}" dt="2022-08-03T16:01:52.313" v="137"/>
          <ac:spMkLst>
            <pc:docMk/>
            <pc:sldMk cId="2193844939" sldId="269"/>
            <ac:spMk id="9" creationId="{F06FA664-001A-4DAF-9837-CCBCD5DAE9EE}"/>
          </ac:spMkLst>
        </pc:spChg>
        <pc:picChg chg="add mod">
          <ac:chgData name="Guest User" userId="S::urn:spo:anon#e913f3fe695c51b18a280b38e75d590329503655e429702d4a178e96f162e8d5::" providerId="AD" clId="Web-{FFBA233A-B986-C436-0FF0-33CF75CCC5B6}" dt="2022-08-03T16:01:52.313" v="137"/>
          <ac:picMkLst>
            <pc:docMk/>
            <pc:sldMk cId="2193844939" sldId="269"/>
            <ac:picMk id="2" creationId="{771AEE8A-B2A5-0F6D-5875-9093E48A1FF2}"/>
          </ac:picMkLst>
        </pc:picChg>
      </pc:sldChg>
      <pc:sldChg chg="new del">
        <pc:chgData name="Guest User" userId="S::urn:spo:anon#e913f3fe695c51b18a280b38e75d590329503655e429702d4a178e96f162e8d5::" providerId="AD" clId="Web-{FFBA233A-B986-C436-0FF0-33CF75CCC5B6}" dt="2022-08-03T16:00:52.359" v="125"/>
        <pc:sldMkLst>
          <pc:docMk/>
          <pc:sldMk cId="2503782840" sldId="269"/>
        </pc:sldMkLst>
      </pc:sldChg>
      <pc:sldChg chg="add del">
        <pc:chgData name="Guest User" userId="S::urn:spo:anon#e913f3fe695c51b18a280b38e75d590329503655e429702d4a178e96f162e8d5::" providerId="AD" clId="Web-{FFBA233A-B986-C436-0FF0-33CF75CCC5B6}" dt="2022-08-03T16:00:54.406" v="126"/>
        <pc:sldMkLst>
          <pc:docMk/>
          <pc:sldMk cId="1486234708" sldId="270"/>
        </pc:sldMkLst>
      </pc:sldChg>
      <pc:sldChg chg="delSp modSp">
        <pc:chgData name="Guest User" userId="S::urn:spo:anon#e913f3fe695c51b18a280b38e75d590329503655e429702d4a178e96f162e8d5::" providerId="AD" clId="Web-{FFBA233A-B986-C436-0FF0-33CF75CCC5B6}" dt="2022-08-03T18:35:00.925" v="1119" actId="1076"/>
        <pc:sldMkLst>
          <pc:docMk/>
          <pc:sldMk cId="3603229040" sldId="270"/>
        </pc:sldMkLst>
        <pc:spChg chg="mod">
          <ac:chgData name="Guest User" userId="S::urn:spo:anon#e913f3fe695c51b18a280b38e75d590329503655e429702d4a178e96f162e8d5::" providerId="AD" clId="Web-{FFBA233A-B986-C436-0FF0-33CF75CCC5B6}" dt="2022-08-03T18:35:00.925" v="1119" actId="1076"/>
          <ac:spMkLst>
            <pc:docMk/>
            <pc:sldMk cId="3603229040" sldId="270"/>
            <ac:spMk id="2" creationId="{99A5E83F-62F9-C57D-F05A-CA55E32FDB95}"/>
          </ac:spMkLst>
        </pc:spChg>
        <pc:spChg chg="mod">
          <ac:chgData name="Guest User" userId="S::urn:spo:anon#e913f3fe695c51b18a280b38e75d590329503655e429702d4a178e96f162e8d5::" providerId="AD" clId="Web-{FFBA233A-B986-C436-0FF0-33CF75CCC5B6}" dt="2022-08-03T18:34:50.987" v="1118" actId="1076"/>
          <ac:spMkLst>
            <pc:docMk/>
            <pc:sldMk cId="3603229040" sldId="270"/>
            <ac:spMk id="4" creationId="{94EFE0DB-F967-5D86-B6F2-D338B84F147B}"/>
          </ac:spMkLst>
        </pc:spChg>
        <pc:spChg chg="del mod">
          <ac:chgData name="Guest User" userId="S::urn:spo:anon#e913f3fe695c51b18a280b38e75d590329503655e429702d4a178e96f162e8d5::" providerId="AD" clId="Web-{FFBA233A-B986-C436-0FF0-33CF75CCC5B6}" dt="2022-08-03T16:52:25.767" v="484"/>
          <ac:spMkLst>
            <pc:docMk/>
            <pc:sldMk cId="3603229040" sldId="270"/>
            <ac:spMk id="6" creationId="{77F428F5-ADF8-03E8-954F-8B096357FABE}"/>
          </ac:spMkLst>
        </pc:spChg>
        <pc:spChg chg="del">
          <ac:chgData name="Guest User" userId="S::urn:spo:anon#e913f3fe695c51b18a280b38e75d590329503655e429702d4a178e96f162e8d5::" providerId="AD" clId="Web-{FFBA233A-B986-C436-0FF0-33CF75CCC5B6}" dt="2022-08-03T16:51:36.235" v="482"/>
          <ac:spMkLst>
            <pc:docMk/>
            <pc:sldMk cId="3603229040" sldId="270"/>
            <ac:spMk id="11" creationId="{E7BBC551-30DE-45DA-907B-61CA772DACCD}"/>
          </ac:spMkLst>
        </pc:spChg>
        <pc:picChg chg="mod">
          <ac:chgData name="Guest User" userId="S::urn:spo:anon#e913f3fe695c51b18a280b38e75d590329503655e429702d4a178e96f162e8d5::" providerId="AD" clId="Web-{FFBA233A-B986-C436-0FF0-33CF75CCC5B6}" dt="2022-08-03T16:51:36.235" v="482"/>
          <ac:picMkLst>
            <pc:docMk/>
            <pc:sldMk cId="3603229040" sldId="270"/>
            <ac:picMk id="5" creationId="{A6E58418-55AA-1306-43A9-F4BE8286ECC9}"/>
          </ac:picMkLst>
        </pc:picChg>
      </pc:sldChg>
      <pc:sldChg chg="add del">
        <pc:chgData name="Guest User" userId="S::urn:spo:anon#e913f3fe695c51b18a280b38e75d590329503655e429702d4a178e96f162e8d5::" providerId="AD" clId="Web-{FFBA233A-B986-C436-0FF0-33CF75CCC5B6}" dt="2022-08-03T16:02:01.642" v="139"/>
        <pc:sldMkLst>
          <pc:docMk/>
          <pc:sldMk cId="4226268648" sldId="270"/>
        </pc:sldMkLst>
      </pc:sldChg>
      <pc:sldChg chg="del">
        <pc:chgData name="Guest User" userId="S::urn:spo:anon#e913f3fe695c51b18a280b38e75d590329503655e429702d4a178e96f162e8d5::" providerId="AD" clId="Web-{FFBA233A-B986-C436-0FF0-33CF75CCC5B6}" dt="2022-08-03T18:10:18.492" v="975"/>
        <pc:sldMkLst>
          <pc:docMk/>
          <pc:sldMk cId="1930877128" sldId="271"/>
        </pc:sldMkLst>
      </pc:sldChg>
      <pc:sldChg chg="addSp delSp modSp new mod setBg">
        <pc:chgData name="Guest User" userId="S::urn:spo:anon#e913f3fe695c51b18a280b38e75d590329503655e429702d4a178e96f162e8d5::" providerId="AD" clId="Web-{FFBA233A-B986-C436-0FF0-33CF75CCC5B6}" dt="2022-08-03T18:14:01.184" v="1042" actId="20577"/>
        <pc:sldMkLst>
          <pc:docMk/>
          <pc:sldMk cId="2932269380" sldId="272"/>
        </pc:sldMkLst>
        <pc:spChg chg="mod">
          <ac:chgData name="Guest User" userId="S::urn:spo:anon#e913f3fe695c51b18a280b38e75d590329503655e429702d4a178e96f162e8d5::" providerId="AD" clId="Web-{FFBA233A-B986-C436-0FF0-33CF75CCC5B6}" dt="2022-08-03T18:14:01.184" v="1042" actId="20577"/>
          <ac:spMkLst>
            <pc:docMk/>
            <pc:sldMk cId="2932269380" sldId="272"/>
            <ac:spMk id="2" creationId="{0AA2BB1B-4693-CC85-B5B7-141E7E3113D4}"/>
          </ac:spMkLst>
        </pc:spChg>
        <pc:spChg chg="del">
          <ac:chgData name="Guest User" userId="S::urn:spo:anon#e913f3fe695c51b18a280b38e75d590329503655e429702d4a178e96f162e8d5::" providerId="AD" clId="Web-{FFBA233A-B986-C436-0FF0-33CF75CCC5B6}" dt="2022-08-03T17:48:05.344" v="861"/>
          <ac:spMkLst>
            <pc:docMk/>
            <pc:sldMk cId="2932269380" sldId="272"/>
            <ac:spMk id="3" creationId="{C34A1A01-C984-A5F0-EBA0-AE68B67896E8}"/>
          </ac:spMkLst>
        </pc:spChg>
        <pc:spChg chg="add">
          <ac:chgData name="Guest User" userId="S::urn:spo:anon#e913f3fe695c51b18a280b38e75d590329503655e429702d4a178e96f162e8d5::" providerId="AD" clId="Web-{FFBA233A-B986-C436-0FF0-33CF75CCC5B6}" dt="2022-08-03T17:48:20.688" v="863"/>
          <ac:spMkLst>
            <pc:docMk/>
            <pc:sldMk cId="2932269380" sldId="272"/>
            <ac:spMk id="10" creationId="{2C069419-B83B-4E10-A3EF-91A86B5D3570}"/>
          </ac:spMkLst>
        </pc:spChg>
        <pc:picChg chg="add mod ord">
          <ac:chgData name="Guest User" userId="S::urn:spo:anon#e913f3fe695c51b18a280b38e75d590329503655e429702d4a178e96f162e8d5::" providerId="AD" clId="Web-{FFBA233A-B986-C436-0FF0-33CF75CCC5B6}" dt="2022-08-03T17:48:36.047" v="866" actId="14100"/>
          <ac:picMkLst>
            <pc:docMk/>
            <pc:sldMk cId="2932269380" sldId="272"/>
            <ac:picMk id="4" creationId="{4C740E66-0606-EBDC-77E4-DB90E88D6C8C}"/>
          </ac:picMkLst>
        </pc:picChg>
        <pc:picChg chg="add mod">
          <ac:chgData name="Guest User" userId="S::urn:spo:anon#e913f3fe695c51b18a280b38e75d590329503655e429702d4a178e96f162e8d5::" providerId="AD" clId="Web-{FFBA233A-B986-C436-0FF0-33CF75CCC5B6}" dt="2022-08-03T17:48:49.548" v="870" actId="14100"/>
          <ac:picMkLst>
            <pc:docMk/>
            <pc:sldMk cId="2932269380" sldId="272"/>
            <ac:picMk id="5" creationId="{D39F0F08-6E96-19FC-18FA-DDFD05480FE7}"/>
          </ac:picMkLst>
        </pc:picChg>
      </pc:sldChg>
      <pc:sldChg chg="addSp delSp modSp new mod setBg setClrOvrMap">
        <pc:chgData name="Guest User" userId="S::urn:spo:anon#e913f3fe695c51b18a280b38e75d590329503655e429702d4a178e96f162e8d5::" providerId="AD" clId="Web-{FFBA233A-B986-C436-0FF0-33CF75CCC5B6}" dt="2022-08-03T17:56:49.666" v="913"/>
        <pc:sldMkLst>
          <pc:docMk/>
          <pc:sldMk cId="3283721777" sldId="273"/>
        </pc:sldMkLst>
        <pc:spChg chg="del">
          <ac:chgData name="Guest User" userId="S::urn:spo:anon#e913f3fe695c51b18a280b38e75d590329503655e429702d4a178e96f162e8d5::" providerId="AD" clId="Web-{FFBA233A-B986-C436-0FF0-33CF75CCC5B6}" dt="2022-08-03T17:49:42.424" v="873"/>
          <ac:spMkLst>
            <pc:docMk/>
            <pc:sldMk cId="3283721777" sldId="273"/>
            <ac:spMk id="2" creationId="{AE5961B4-A375-D753-3C97-EB8BF747D565}"/>
          </ac:spMkLst>
        </pc:spChg>
        <pc:spChg chg="del">
          <ac:chgData name="Guest User" userId="S::urn:spo:anon#e913f3fe695c51b18a280b38e75d590329503655e429702d4a178e96f162e8d5::" providerId="AD" clId="Web-{FFBA233A-B986-C436-0FF0-33CF75CCC5B6}" dt="2022-08-03T17:49:39.767" v="872"/>
          <ac:spMkLst>
            <pc:docMk/>
            <pc:sldMk cId="3283721777" sldId="273"/>
            <ac:spMk id="3" creationId="{6DEA8D06-A7CE-162E-BCCF-007410406049}"/>
          </ac:spMkLst>
        </pc:spChg>
        <pc:spChg chg="add del mod">
          <ac:chgData name="Guest User" userId="S::urn:spo:anon#e913f3fe695c51b18a280b38e75d590329503655e429702d4a178e96f162e8d5::" providerId="AD" clId="Web-{FFBA233A-B986-C436-0FF0-33CF75CCC5B6}" dt="2022-08-03T17:51:11.081" v="883"/>
          <ac:spMkLst>
            <pc:docMk/>
            <pc:sldMk cId="3283721777" sldId="273"/>
            <ac:spMk id="6" creationId="{95D401A0-CA2B-B2F9-EC2B-BC1B3502ACA3}"/>
          </ac:spMkLst>
        </pc:spChg>
        <pc:spChg chg="add del">
          <ac:chgData name="Guest User" userId="S::urn:spo:anon#e913f3fe695c51b18a280b38e75d590329503655e429702d4a178e96f162e8d5::" providerId="AD" clId="Web-{FFBA233A-B986-C436-0FF0-33CF75CCC5B6}" dt="2022-08-03T17:51:16.238" v="886"/>
          <ac:spMkLst>
            <pc:docMk/>
            <pc:sldMk cId="3283721777" sldId="273"/>
            <ac:spMk id="9" creationId="{65F32515-9322-44A5-8C72-4C7BFB461869}"/>
          </ac:spMkLst>
        </pc:spChg>
        <pc:spChg chg="add del mod">
          <ac:chgData name="Guest User" userId="S::urn:spo:anon#e913f3fe695c51b18a280b38e75d590329503655e429702d4a178e96f162e8d5::" providerId="AD" clId="Web-{FFBA233A-B986-C436-0FF0-33CF75CCC5B6}" dt="2022-08-03T17:52:43.005" v="888"/>
          <ac:spMkLst>
            <pc:docMk/>
            <pc:sldMk cId="3283721777" sldId="273"/>
            <ac:spMk id="10" creationId="{4E32E5F1-40A0-A4A1-4E29-7C2DDEB23A79}"/>
          </ac:spMkLst>
        </pc:spChg>
        <pc:spChg chg="add del">
          <ac:chgData name="Guest User" userId="S::urn:spo:anon#e913f3fe695c51b18a280b38e75d590329503655e429702d4a178e96f162e8d5::" providerId="AD" clId="Web-{FFBA233A-B986-C436-0FF0-33CF75CCC5B6}" dt="2022-08-03T17:51:16.238" v="886"/>
          <ac:spMkLst>
            <pc:docMk/>
            <pc:sldMk cId="3283721777" sldId="273"/>
            <ac:spMk id="11" creationId="{A617F13B-5021-454F-90E5-3AB2383BFD34}"/>
          </ac:spMkLst>
        </pc:spChg>
        <pc:spChg chg="add del mod">
          <ac:chgData name="Guest User" userId="S::urn:spo:anon#e913f3fe695c51b18a280b38e75d590329503655e429702d4a178e96f162e8d5::" providerId="AD" clId="Web-{FFBA233A-B986-C436-0FF0-33CF75CCC5B6}" dt="2022-08-03T17:54:40.945" v="896"/>
          <ac:spMkLst>
            <pc:docMk/>
            <pc:sldMk cId="3283721777" sldId="273"/>
            <ac:spMk id="14" creationId="{506A781A-4738-0242-D916-B0DECB42F9B2}"/>
          </ac:spMkLst>
        </pc:spChg>
        <pc:spChg chg="add del">
          <ac:chgData name="Guest User" userId="S::urn:spo:anon#e913f3fe695c51b18a280b38e75d590329503655e429702d4a178e96f162e8d5::" providerId="AD" clId="Web-{FFBA233A-B986-C436-0FF0-33CF75CCC5B6}" dt="2022-08-03T17:51:16.238" v="885"/>
          <ac:spMkLst>
            <pc:docMk/>
            <pc:sldMk cId="3283721777" sldId="273"/>
            <ac:spMk id="16" creationId="{BB8CA088-A193-488D-A459-7D9D554173ED}"/>
          </ac:spMkLst>
        </pc:spChg>
        <pc:spChg chg="add del">
          <ac:chgData name="Guest User" userId="S::urn:spo:anon#e913f3fe695c51b18a280b38e75d590329503655e429702d4a178e96f162e8d5::" providerId="AD" clId="Web-{FFBA233A-B986-C436-0FF0-33CF75CCC5B6}" dt="2022-08-03T17:52:45.099" v="889"/>
          <ac:spMkLst>
            <pc:docMk/>
            <pc:sldMk cId="3283721777" sldId="273"/>
            <ac:spMk id="18" creationId="{A617F13B-5021-454F-90E5-3AB2383BFD34}"/>
          </ac:spMkLst>
        </pc:spChg>
        <pc:spChg chg="add del">
          <ac:chgData name="Guest User" userId="S::urn:spo:anon#e913f3fe695c51b18a280b38e75d590329503655e429702d4a178e96f162e8d5::" providerId="AD" clId="Web-{FFBA233A-B986-C436-0FF0-33CF75CCC5B6}" dt="2022-08-03T17:52:45.099" v="889"/>
          <ac:spMkLst>
            <pc:docMk/>
            <pc:sldMk cId="3283721777" sldId="273"/>
            <ac:spMk id="19" creationId="{65F32515-9322-44A5-8C72-4C7BFB461869}"/>
          </ac:spMkLst>
        </pc:spChg>
        <pc:spChg chg="add del">
          <ac:chgData name="Guest User" userId="S::urn:spo:anon#e913f3fe695c51b18a280b38e75d590329503655e429702d4a178e96f162e8d5::" providerId="AD" clId="Web-{FFBA233A-B986-C436-0FF0-33CF75CCC5B6}" dt="2022-08-03T17:53:14.380" v="892"/>
          <ac:spMkLst>
            <pc:docMk/>
            <pc:sldMk cId="3283721777" sldId="273"/>
            <ac:spMk id="24" creationId="{65F32515-9322-44A5-8C72-4C7BFB461869}"/>
          </ac:spMkLst>
        </pc:spChg>
        <pc:spChg chg="add del">
          <ac:chgData name="Guest User" userId="S::urn:spo:anon#e913f3fe695c51b18a280b38e75d590329503655e429702d4a178e96f162e8d5::" providerId="AD" clId="Web-{FFBA233A-B986-C436-0FF0-33CF75CCC5B6}" dt="2022-08-03T17:53:14.380" v="892"/>
          <ac:spMkLst>
            <pc:docMk/>
            <pc:sldMk cId="3283721777" sldId="273"/>
            <ac:spMk id="26" creationId="{A617F13B-5021-454F-90E5-3AB2383BFD34}"/>
          </ac:spMkLst>
        </pc:spChg>
        <pc:spChg chg="add del">
          <ac:chgData name="Guest User" userId="S::urn:spo:anon#e913f3fe695c51b18a280b38e75d590329503655e429702d4a178e96f162e8d5::" providerId="AD" clId="Web-{FFBA233A-B986-C436-0FF0-33CF75CCC5B6}" dt="2022-08-03T17:53:14.380" v="891"/>
          <ac:spMkLst>
            <pc:docMk/>
            <pc:sldMk cId="3283721777" sldId="273"/>
            <ac:spMk id="31" creationId="{C0606E1B-B00B-4EA0-91C9-93AF337519D2}"/>
          </ac:spMkLst>
        </pc:spChg>
        <pc:spChg chg="add del">
          <ac:chgData name="Guest User" userId="S::urn:spo:anon#e913f3fe695c51b18a280b38e75d590329503655e429702d4a178e96f162e8d5::" providerId="AD" clId="Web-{FFBA233A-B986-C436-0FF0-33CF75CCC5B6}" dt="2022-08-03T17:54:43.898" v="897"/>
          <ac:spMkLst>
            <pc:docMk/>
            <pc:sldMk cId="3283721777" sldId="273"/>
            <ac:spMk id="33" creationId="{A617F13B-5021-454F-90E5-3AB2383BFD34}"/>
          </ac:spMkLst>
        </pc:spChg>
        <pc:spChg chg="add del">
          <ac:chgData name="Guest User" userId="S::urn:spo:anon#e913f3fe695c51b18a280b38e75d590329503655e429702d4a178e96f162e8d5::" providerId="AD" clId="Web-{FFBA233A-B986-C436-0FF0-33CF75CCC5B6}" dt="2022-08-03T17:54:43.898" v="897"/>
          <ac:spMkLst>
            <pc:docMk/>
            <pc:sldMk cId="3283721777" sldId="273"/>
            <ac:spMk id="34" creationId="{65F32515-9322-44A5-8C72-4C7BFB461869}"/>
          </ac:spMkLst>
        </pc:spChg>
        <pc:spChg chg="add del">
          <ac:chgData name="Guest User" userId="S::urn:spo:anon#e913f3fe695c51b18a280b38e75d590329503655e429702d4a178e96f162e8d5::" providerId="AD" clId="Web-{FFBA233A-B986-C436-0FF0-33CF75CCC5B6}" dt="2022-08-03T17:56:48.041" v="912"/>
          <ac:spMkLst>
            <pc:docMk/>
            <pc:sldMk cId="3283721777" sldId="273"/>
            <ac:spMk id="39" creationId="{65F32515-9322-44A5-8C72-4C7BFB461869}"/>
          </ac:spMkLst>
        </pc:spChg>
        <pc:spChg chg="add del">
          <ac:chgData name="Guest User" userId="S::urn:spo:anon#e913f3fe695c51b18a280b38e75d590329503655e429702d4a178e96f162e8d5::" providerId="AD" clId="Web-{FFBA233A-B986-C436-0FF0-33CF75CCC5B6}" dt="2022-08-03T17:56:48.041" v="912"/>
          <ac:spMkLst>
            <pc:docMk/>
            <pc:sldMk cId="3283721777" sldId="273"/>
            <ac:spMk id="41" creationId="{A617F13B-5021-454F-90E5-3AB2383BFD34}"/>
          </ac:spMkLst>
        </pc:spChg>
        <pc:spChg chg="add del">
          <ac:chgData name="Guest User" userId="S::urn:spo:anon#e913f3fe695c51b18a280b38e75d590329503655e429702d4a178e96f162e8d5::" providerId="AD" clId="Web-{FFBA233A-B986-C436-0FF0-33CF75CCC5B6}" dt="2022-08-03T17:56:04.696" v="900"/>
          <ac:spMkLst>
            <pc:docMk/>
            <pc:sldMk cId="3283721777" sldId="273"/>
            <ac:spMk id="46" creationId="{9690E8CD-BFA8-49C9-95BD-EA4CA120C1D0}"/>
          </ac:spMkLst>
        </pc:spChg>
        <pc:spChg chg="add del">
          <ac:chgData name="Guest User" userId="S::urn:spo:anon#e913f3fe695c51b18a280b38e75d590329503655e429702d4a178e96f162e8d5::" providerId="AD" clId="Web-{FFBA233A-B986-C436-0FF0-33CF75CCC5B6}" dt="2022-08-03T17:56:04.696" v="900"/>
          <ac:spMkLst>
            <pc:docMk/>
            <pc:sldMk cId="3283721777" sldId="273"/>
            <ac:spMk id="48" creationId="{E3925F30-DC1E-4FB8-B39E-30B9263583F4}"/>
          </ac:spMkLst>
        </pc:spChg>
        <pc:spChg chg="add del">
          <ac:chgData name="Guest User" userId="S::urn:spo:anon#e913f3fe695c51b18a280b38e75d590329503655e429702d4a178e96f162e8d5::" providerId="AD" clId="Web-{FFBA233A-B986-C436-0FF0-33CF75CCC5B6}" dt="2022-08-03T17:56:48.041" v="912"/>
          <ac:spMkLst>
            <pc:docMk/>
            <pc:sldMk cId="3283721777" sldId="273"/>
            <ac:spMk id="50" creationId="{87E36403-CAE6-4716-B603-9F8DEAB0BEC8}"/>
          </ac:spMkLst>
        </pc:spChg>
        <pc:spChg chg="add del">
          <ac:chgData name="Guest User" userId="S::urn:spo:anon#e913f3fe695c51b18a280b38e75d590329503655e429702d4a178e96f162e8d5::" providerId="AD" clId="Web-{FFBA233A-B986-C436-0FF0-33CF75CCC5B6}" dt="2022-08-03T17:56:48.041" v="912"/>
          <ac:spMkLst>
            <pc:docMk/>
            <pc:sldMk cId="3283721777" sldId="273"/>
            <ac:spMk id="51" creationId="{DE6BF904-0403-47AA-9942-AEEE04CD90F0}"/>
          </ac:spMkLst>
        </pc:spChg>
        <pc:spChg chg="add del">
          <ac:chgData name="Guest User" userId="S::urn:spo:anon#e913f3fe695c51b18a280b38e75d590329503655e429702d4a178e96f162e8d5::" providerId="AD" clId="Web-{FFBA233A-B986-C436-0FF0-33CF75CCC5B6}" dt="2022-08-03T17:56:48.041" v="912"/>
          <ac:spMkLst>
            <pc:docMk/>
            <pc:sldMk cId="3283721777" sldId="273"/>
            <ac:spMk id="52" creationId="{1B9FE3BB-57F9-4255-BFA2-8536A8C7F8BE}"/>
          </ac:spMkLst>
        </pc:spChg>
        <pc:spChg chg="add del">
          <ac:chgData name="Guest User" userId="S::urn:spo:anon#e913f3fe695c51b18a280b38e75d590329503655e429702d4a178e96f162e8d5::" providerId="AD" clId="Web-{FFBA233A-B986-C436-0FF0-33CF75CCC5B6}" dt="2022-08-03T17:56:44.681" v="908"/>
          <ac:spMkLst>
            <pc:docMk/>
            <pc:sldMk cId="3283721777" sldId="273"/>
            <ac:spMk id="56" creationId="{8E0F9836-A26B-B658-F92F-C8922713418E}"/>
          </ac:spMkLst>
        </pc:spChg>
        <pc:spChg chg="add del">
          <ac:chgData name="Guest User" userId="S::urn:spo:anon#e913f3fe695c51b18a280b38e75d590329503655e429702d4a178e96f162e8d5::" providerId="AD" clId="Web-{FFBA233A-B986-C436-0FF0-33CF75CCC5B6}" dt="2022-08-03T17:56:36.962" v="906"/>
          <ac:spMkLst>
            <pc:docMk/>
            <pc:sldMk cId="3283721777" sldId="273"/>
            <ac:spMk id="57" creationId="{692BE56A-D934-48A9-AA25-BC091203FC77}"/>
          </ac:spMkLst>
        </pc:spChg>
        <pc:spChg chg="add del">
          <ac:chgData name="Guest User" userId="S::urn:spo:anon#e913f3fe695c51b18a280b38e75d590329503655e429702d4a178e96f162e8d5::" providerId="AD" clId="Web-{FFBA233A-B986-C436-0FF0-33CF75CCC5B6}" dt="2022-08-03T17:56:36.962" v="906"/>
          <ac:spMkLst>
            <pc:docMk/>
            <pc:sldMk cId="3283721777" sldId="273"/>
            <ac:spMk id="59" creationId="{033BC724-9BE0-49C5-855C-1C246EA910AA}"/>
          </ac:spMkLst>
        </pc:spChg>
        <pc:picChg chg="add del mod ord">
          <ac:chgData name="Guest User" userId="S::urn:spo:anon#e913f3fe695c51b18a280b38e75d590329503655e429702d4a178e96f162e8d5::" providerId="AD" clId="Web-{FFBA233A-B986-C436-0FF0-33CF75CCC5B6}" dt="2022-08-03T17:51:00.269" v="882"/>
          <ac:picMkLst>
            <pc:docMk/>
            <pc:sldMk cId="3283721777" sldId="273"/>
            <ac:picMk id="4" creationId="{55F02C29-BC8E-0920-52A8-E79ED1F9E3F3}"/>
          </ac:picMkLst>
        </pc:picChg>
        <pc:picChg chg="add del mod ord">
          <ac:chgData name="Guest User" userId="S::urn:spo:anon#e913f3fe695c51b18a280b38e75d590329503655e429702d4a178e96f162e8d5::" providerId="AD" clId="Web-{FFBA233A-B986-C436-0FF0-33CF75CCC5B6}" dt="2022-08-03T17:51:37.832" v="887"/>
          <ac:picMkLst>
            <pc:docMk/>
            <pc:sldMk cId="3283721777" sldId="273"/>
            <ac:picMk id="7" creationId="{3FB4C602-6276-71A6-AF7E-43F38421117A}"/>
          </ac:picMkLst>
        </pc:picChg>
        <pc:picChg chg="add del mod ord">
          <ac:chgData name="Guest User" userId="S::urn:spo:anon#e913f3fe695c51b18a280b38e75d590329503655e429702d4a178e96f162e8d5::" providerId="AD" clId="Web-{FFBA233A-B986-C436-0FF0-33CF75CCC5B6}" dt="2022-08-03T17:53:42.553" v="895"/>
          <ac:picMkLst>
            <pc:docMk/>
            <pc:sldMk cId="3283721777" sldId="273"/>
            <ac:picMk id="12" creationId="{167FD36F-F9B6-8D21-299C-5BDDABBBB55A}"/>
          </ac:picMkLst>
        </pc:picChg>
        <pc:picChg chg="add mod ord">
          <ac:chgData name="Guest User" userId="S::urn:spo:anon#e913f3fe695c51b18a280b38e75d590329503655e429702d4a178e96f162e8d5::" providerId="AD" clId="Web-{FFBA233A-B986-C436-0FF0-33CF75CCC5B6}" dt="2022-08-03T17:56:48.041" v="912"/>
          <ac:picMkLst>
            <pc:docMk/>
            <pc:sldMk cId="3283721777" sldId="273"/>
            <ac:picMk id="15" creationId="{E91E4F84-9492-186E-06C8-666B645F1213}"/>
          </ac:picMkLst>
        </pc:picChg>
        <pc:picChg chg="add del mod">
          <ac:chgData name="Guest User" userId="S::urn:spo:anon#e913f3fe695c51b18a280b38e75d590329503655e429702d4a178e96f162e8d5::" providerId="AD" clId="Web-{FFBA233A-B986-C436-0FF0-33CF75CCC5B6}" dt="2022-08-03T17:56:49.666" v="913"/>
          <ac:picMkLst>
            <pc:docMk/>
            <pc:sldMk cId="3283721777" sldId="273"/>
            <ac:picMk id="17" creationId="{9AE26EE7-7460-B6AC-94B6-0B2867CB153A}"/>
          </ac:picMkLst>
        </pc:picChg>
      </pc:sldChg>
      <pc:sldChg chg="addSp delSp modSp ord">
        <pc:chgData name="Guest User" userId="S::urn:spo:anon#e913f3fe695c51b18a280b38e75d590329503655e429702d4a178e96f162e8d5::" providerId="AD" clId="Web-{FFBA233A-B986-C436-0FF0-33CF75CCC5B6}" dt="2022-08-03T18:08:56.835" v="974"/>
        <pc:sldMkLst>
          <pc:docMk/>
          <pc:sldMk cId="1537873160" sldId="274"/>
        </pc:sldMkLst>
        <pc:picChg chg="add del mod">
          <ac:chgData name="Guest User" userId="S::urn:spo:anon#e913f3fe695c51b18a280b38e75d590329503655e429702d4a178e96f162e8d5::" providerId="AD" clId="Web-{FFBA233A-B986-C436-0FF0-33CF75CCC5B6}" dt="2022-08-03T18:08:56.835" v="974"/>
          <ac:picMkLst>
            <pc:docMk/>
            <pc:sldMk cId="1537873160" sldId="274"/>
            <ac:picMk id="5" creationId="{CC0CCFF4-112F-E876-E682-D8C94009A585}"/>
          </ac:picMkLst>
        </pc:picChg>
      </pc:sldChg>
      <pc:sldChg chg="addSp delSp modSp new mod setBg">
        <pc:chgData name="Guest User" userId="S::urn:spo:anon#e913f3fe695c51b18a280b38e75d590329503655e429702d4a178e96f162e8d5::" providerId="AD" clId="Web-{FFBA233A-B986-C436-0FF0-33CF75CCC5B6}" dt="2022-08-03T17:57:03.041" v="916"/>
        <pc:sldMkLst>
          <pc:docMk/>
          <pc:sldMk cId="1640610926" sldId="275"/>
        </pc:sldMkLst>
        <pc:spChg chg="del">
          <ac:chgData name="Guest User" userId="S::urn:spo:anon#e913f3fe695c51b18a280b38e75d590329503655e429702d4a178e96f162e8d5::" providerId="AD" clId="Web-{FFBA233A-B986-C436-0FF0-33CF75CCC5B6}" dt="2022-08-03T17:57:03.041" v="916"/>
          <ac:spMkLst>
            <pc:docMk/>
            <pc:sldMk cId="1640610926" sldId="275"/>
            <ac:spMk id="2" creationId="{04ADA80E-03FA-6143-307D-FA04AE3EE6AD}"/>
          </ac:spMkLst>
        </pc:spChg>
        <pc:spChg chg="del">
          <ac:chgData name="Guest User" userId="S::urn:spo:anon#e913f3fe695c51b18a280b38e75d590329503655e429702d4a178e96f162e8d5::" providerId="AD" clId="Web-{FFBA233A-B986-C436-0FF0-33CF75CCC5B6}" dt="2022-08-03T17:57:01.322" v="915"/>
          <ac:spMkLst>
            <pc:docMk/>
            <pc:sldMk cId="1640610926" sldId="275"/>
            <ac:spMk id="3" creationId="{B69199E7-6D83-31D6-6690-FDC814A36B7E}"/>
          </ac:spMkLst>
        </pc:spChg>
        <pc:spChg chg="add">
          <ac:chgData name="Guest User" userId="S::urn:spo:anon#e913f3fe695c51b18a280b38e75d590329503655e429702d4a178e96f162e8d5::" providerId="AD" clId="Web-{FFBA233A-B986-C436-0FF0-33CF75CCC5B6}" dt="2022-08-03T17:57:03.041" v="916"/>
          <ac:spMkLst>
            <pc:docMk/>
            <pc:sldMk cId="1640610926" sldId="275"/>
            <ac:spMk id="9" creationId="{65F32515-9322-44A5-8C72-4C7BFB461869}"/>
          </ac:spMkLst>
        </pc:spChg>
        <pc:spChg chg="add">
          <ac:chgData name="Guest User" userId="S::urn:spo:anon#e913f3fe695c51b18a280b38e75d590329503655e429702d4a178e96f162e8d5::" providerId="AD" clId="Web-{FFBA233A-B986-C436-0FF0-33CF75CCC5B6}" dt="2022-08-03T17:57:03.041" v="916"/>
          <ac:spMkLst>
            <pc:docMk/>
            <pc:sldMk cId="1640610926" sldId="275"/>
            <ac:spMk id="11" creationId="{A617F13B-5021-454F-90E5-3AB2383BFD34}"/>
          </ac:spMkLst>
        </pc:spChg>
        <pc:picChg chg="add mod ord">
          <ac:chgData name="Guest User" userId="S::urn:spo:anon#e913f3fe695c51b18a280b38e75d590329503655e429702d4a178e96f162e8d5::" providerId="AD" clId="Web-{FFBA233A-B986-C436-0FF0-33CF75CCC5B6}" dt="2022-08-03T17:57:03.041" v="916"/>
          <ac:picMkLst>
            <pc:docMk/>
            <pc:sldMk cId="1640610926" sldId="275"/>
            <ac:picMk id="4" creationId="{49DBB820-F352-C37B-87E2-DCA140E14ED4}"/>
          </ac:picMkLst>
        </pc:picChg>
      </pc:sldChg>
      <pc:sldChg chg="addSp delSp modSp new">
        <pc:chgData name="Guest User" userId="S::urn:spo:anon#e913f3fe695c51b18a280b38e75d590329503655e429702d4a178e96f162e8d5::" providerId="AD" clId="Web-{FFBA233A-B986-C436-0FF0-33CF75CCC5B6}" dt="2022-08-03T18:23:13.037" v="1049" actId="1076"/>
        <pc:sldMkLst>
          <pc:docMk/>
          <pc:sldMk cId="2574054380" sldId="276"/>
        </pc:sldMkLst>
        <pc:spChg chg="del">
          <ac:chgData name="Guest User" userId="S::urn:spo:anon#e913f3fe695c51b18a280b38e75d590329503655e429702d4a178e96f162e8d5::" providerId="AD" clId="Web-{FFBA233A-B986-C436-0FF0-33CF75CCC5B6}" dt="2022-08-03T18:02:35.047" v="951"/>
          <ac:spMkLst>
            <pc:docMk/>
            <pc:sldMk cId="2574054380" sldId="276"/>
            <ac:spMk id="2" creationId="{7E71884F-47ED-DC59-774D-8E4E9D0CDF86}"/>
          </ac:spMkLst>
        </pc:spChg>
        <pc:spChg chg="del">
          <ac:chgData name="Guest User" userId="S::urn:spo:anon#e913f3fe695c51b18a280b38e75d590329503655e429702d4a178e96f162e8d5::" providerId="AD" clId="Web-{FFBA233A-B986-C436-0FF0-33CF75CCC5B6}" dt="2022-08-03T17:58:44.480" v="919"/>
          <ac:spMkLst>
            <pc:docMk/>
            <pc:sldMk cId="2574054380" sldId="276"/>
            <ac:spMk id="3" creationId="{22EE3201-4CA3-EDC1-AA99-AB875BE50FFD}"/>
          </ac:spMkLst>
        </pc:spChg>
        <pc:spChg chg="mod">
          <ac:chgData name="Guest User" userId="S::urn:spo:anon#e913f3fe695c51b18a280b38e75d590329503655e429702d4a178e96f162e8d5::" providerId="AD" clId="Web-{FFBA233A-B986-C436-0FF0-33CF75CCC5B6}" dt="2022-08-03T18:23:13.037" v="1049" actId="1076"/>
          <ac:spMkLst>
            <pc:docMk/>
            <pc:sldMk cId="2574054380" sldId="276"/>
            <ac:spMk id="8" creationId="{FFE02CC3-1C83-9A22-475A-BAA72855B8E8}"/>
          </ac:spMkLst>
        </pc:spChg>
        <pc:spChg chg="add del mod">
          <ac:chgData name="Guest User" userId="S::urn:spo:anon#e913f3fe695c51b18a280b38e75d590329503655e429702d4a178e96f162e8d5::" providerId="AD" clId="Web-{FFBA233A-B986-C436-0FF0-33CF75CCC5B6}" dt="2022-08-03T18:00:31.138" v="937"/>
          <ac:spMkLst>
            <pc:docMk/>
            <pc:sldMk cId="2574054380" sldId="276"/>
            <ac:spMk id="9" creationId="{0510E649-597A-37C0-F24F-0E525F6E6210}"/>
          </ac:spMkLst>
        </pc:spChg>
        <pc:spChg chg="add del mod">
          <ac:chgData name="Guest User" userId="S::urn:spo:anon#e913f3fe695c51b18a280b38e75d590329503655e429702d4a178e96f162e8d5::" providerId="AD" clId="Web-{FFBA233A-B986-C436-0FF0-33CF75CCC5B6}" dt="2022-08-03T18:01:42.733" v="945"/>
          <ac:spMkLst>
            <pc:docMk/>
            <pc:sldMk cId="2574054380" sldId="276"/>
            <ac:spMk id="12" creationId="{E7A5BFD3-25AB-7C7B-81D2-1502C8180144}"/>
          </ac:spMkLst>
        </pc:spChg>
        <pc:spChg chg="add del mod">
          <ac:chgData name="Guest User" userId="S::urn:spo:anon#e913f3fe695c51b18a280b38e75d590329503655e429702d4a178e96f162e8d5::" providerId="AD" clId="Web-{FFBA233A-B986-C436-0FF0-33CF75CCC5B6}" dt="2022-08-03T18:06:45.411" v="958"/>
          <ac:spMkLst>
            <pc:docMk/>
            <pc:sldMk cId="2574054380" sldId="276"/>
            <ac:spMk id="15" creationId="{4190ED1B-C92A-224B-1F26-1F3A289484E9}"/>
          </ac:spMkLst>
        </pc:spChg>
        <pc:spChg chg="add del mod">
          <ac:chgData name="Guest User" userId="S::urn:spo:anon#e913f3fe695c51b18a280b38e75d590329503655e429702d4a178e96f162e8d5::" providerId="AD" clId="Web-{FFBA233A-B986-C436-0FF0-33CF75CCC5B6}" dt="2022-08-03T18:07:47.927" v="965"/>
          <ac:spMkLst>
            <pc:docMk/>
            <pc:sldMk cId="2574054380" sldId="276"/>
            <ac:spMk id="18" creationId="{5211154D-0F65-EF3C-536D-8D5DB5C35078}"/>
          </ac:spMkLst>
        </pc:spChg>
        <pc:picChg chg="add del mod ord">
          <ac:chgData name="Guest User" userId="S::urn:spo:anon#e913f3fe695c51b18a280b38e75d590329503655e429702d4a178e96f162e8d5::" providerId="AD" clId="Web-{FFBA233A-B986-C436-0FF0-33CF75CCC5B6}" dt="2022-08-03T18:00:26.576" v="936"/>
          <ac:picMkLst>
            <pc:docMk/>
            <pc:sldMk cId="2574054380" sldId="276"/>
            <ac:picMk id="4" creationId="{67BD15EB-32A5-2FAF-EAC5-F3A16A4285C3}"/>
          </ac:picMkLst>
        </pc:picChg>
        <pc:picChg chg="add mod">
          <ac:chgData name="Guest User" userId="S::urn:spo:anon#e913f3fe695c51b18a280b38e75d590329503655e429702d4a178e96f162e8d5::" providerId="AD" clId="Web-{FFBA233A-B986-C436-0FF0-33CF75CCC5B6}" dt="2022-08-03T18:06:00.535" v="956" actId="1076"/>
          <ac:picMkLst>
            <pc:docMk/>
            <pc:sldMk cId="2574054380" sldId="276"/>
            <ac:picMk id="5" creationId="{A4F6E67A-8D5A-E4E2-DD81-46C4B03C16C0}"/>
          </ac:picMkLst>
        </pc:picChg>
        <pc:picChg chg="add mod">
          <ac:chgData name="Guest User" userId="S::urn:spo:anon#e913f3fe695c51b18a280b38e75d590329503655e429702d4a178e96f162e8d5::" providerId="AD" clId="Web-{FFBA233A-B986-C436-0FF0-33CF75CCC5B6}" dt="2022-08-03T18:05:51.394" v="953" actId="14100"/>
          <ac:picMkLst>
            <pc:docMk/>
            <pc:sldMk cId="2574054380" sldId="276"/>
            <ac:picMk id="6" creationId="{1962F161-AB35-3AB6-B674-97EE4D7A87DC}"/>
          </ac:picMkLst>
        </pc:picChg>
        <pc:picChg chg="add mod">
          <ac:chgData name="Guest User" userId="S::urn:spo:anon#e913f3fe695c51b18a280b38e75d590329503655e429702d4a178e96f162e8d5::" providerId="AD" clId="Web-{FFBA233A-B986-C436-0FF0-33CF75CCC5B6}" dt="2022-08-03T18:05:57.535" v="955" actId="1076"/>
          <ac:picMkLst>
            <pc:docMk/>
            <pc:sldMk cId="2574054380" sldId="276"/>
            <ac:picMk id="7" creationId="{7E35020B-6640-899B-E9F3-BCB7963A4A1E}"/>
          </ac:picMkLst>
        </pc:picChg>
        <pc:picChg chg="add del mod ord">
          <ac:chgData name="Guest User" userId="S::urn:spo:anon#e913f3fe695c51b18a280b38e75d590329503655e429702d4a178e96f162e8d5::" providerId="AD" clId="Web-{FFBA233A-B986-C436-0FF0-33CF75CCC5B6}" dt="2022-08-03T18:01:18.639" v="944"/>
          <ac:picMkLst>
            <pc:docMk/>
            <pc:sldMk cId="2574054380" sldId="276"/>
            <ac:picMk id="10" creationId="{554D71C2-43CF-3673-6C16-5A667ECB6D82}"/>
          </ac:picMkLst>
        </pc:picChg>
        <pc:picChg chg="add del mod ord">
          <ac:chgData name="Guest User" userId="S::urn:spo:anon#e913f3fe695c51b18a280b38e75d590329503655e429702d4a178e96f162e8d5::" providerId="AD" clId="Web-{FFBA233A-B986-C436-0FF0-33CF75CCC5B6}" dt="2022-08-03T18:06:33.770" v="957"/>
          <ac:picMkLst>
            <pc:docMk/>
            <pc:sldMk cId="2574054380" sldId="276"/>
            <ac:picMk id="13" creationId="{1F03BD52-95D0-E7FB-DF57-6748525C01B2}"/>
          </ac:picMkLst>
        </pc:picChg>
        <pc:picChg chg="add del mod ord">
          <ac:chgData name="Guest User" userId="S::urn:spo:anon#e913f3fe695c51b18a280b38e75d590329503655e429702d4a178e96f162e8d5::" providerId="AD" clId="Web-{FFBA233A-B986-C436-0FF0-33CF75CCC5B6}" dt="2022-08-03T18:07:08.973" v="964"/>
          <ac:picMkLst>
            <pc:docMk/>
            <pc:sldMk cId="2574054380" sldId="276"/>
            <ac:picMk id="16" creationId="{58E38C09-C3AF-D84C-B0D2-B85F05489F35}"/>
          </ac:picMkLst>
        </pc:picChg>
        <pc:picChg chg="add mod ord">
          <ac:chgData name="Guest User" userId="S::urn:spo:anon#e913f3fe695c51b18a280b38e75d590329503655e429702d4a178e96f162e8d5::" providerId="AD" clId="Web-{FFBA233A-B986-C436-0FF0-33CF75CCC5B6}" dt="2022-08-03T18:08:21.834" v="971" actId="1076"/>
          <ac:picMkLst>
            <pc:docMk/>
            <pc:sldMk cId="2574054380" sldId="276"/>
            <ac:picMk id="19" creationId="{9E15B254-5B0C-F1BC-46F1-74DECF075DBB}"/>
          </ac:picMkLst>
        </pc:picChg>
      </pc:sldChg>
    </pc:docChg>
  </pc:docChgLst>
  <pc:docChgLst>
    <pc:chgData name="Hemchand - [CB.EN.U4CCE20024]" userId="S::cb.en.u4cce20024@cb.students.amrita.edu::31b78223-c477-4e2a-9992-d72ea1a6f3a2" providerId="AD" clId="Web-{B98834E2-5438-8980-E901-430C55F6DF39}"/>
    <pc:docChg chg="modSld">
      <pc:chgData name="Hemchand - [CB.EN.U4CCE20024]" userId="S::cb.en.u4cce20024@cb.students.amrita.edu::31b78223-c477-4e2a-9992-d72ea1a6f3a2" providerId="AD" clId="Web-{B98834E2-5438-8980-E901-430C55F6DF39}" dt="2022-08-03T14:30:58.836" v="1" actId="20577"/>
      <pc:docMkLst>
        <pc:docMk/>
      </pc:docMkLst>
      <pc:sldChg chg="modSp">
        <pc:chgData name="Hemchand - [CB.EN.U4CCE20024]" userId="S::cb.en.u4cce20024@cb.students.amrita.edu::31b78223-c477-4e2a-9992-d72ea1a6f3a2" providerId="AD" clId="Web-{B98834E2-5438-8980-E901-430C55F6DF39}" dt="2022-08-03T14:30:58.836" v="1" actId="20577"/>
        <pc:sldMkLst>
          <pc:docMk/>
          <pc:sldMk cId="4224588661" sldId="261"/>
        </pc:sldMkLst>
        <pc:spChg chg="mod">
          <ac:chgData name="Hemchand - [CB.EN.U4CCE20024]" userId="S::cb.en.u4cce20024@cb.students.amrita.edu::31b78223-c477-4e2a-9992-d72ea1a6f3a2" providerId="AD" clId="Web-{B98834E2-5438-8980-E901-430C55F6DF39}" dt="2022-08-03T14:30:58.836" v="1" actId="20577"/>
          <ac:spMkLst>
            <pc:docMk/>
            <pc:sldMk cId="4224588661" sldId="261"/>
            <ac:spMk id="61" creationId="{2CC44B78-6863-E634-59DE-ED4ADB7ECD9A}"/>
          </ac:spMkLst>
        </pc:spChg>
      </pc:sldChg>
    </pc:docChg>
  </pc:docChgLst>
  <pc:docChgLst>
    <pc:chgData name="Guest User" userId="S::urn:spo:anon#e913f3fe695c51b18a280b38e75d590329503655e429702d4a178e96f162e8d5::" providerId="AD" clId="Web-{A93F59C3-1DA7-8BB4-C624-34380AA3A412}"/>
    <pc:docChg chg="modSld addMainMaster delMainMaster">
      <pc:chgData name="Guest User" userId="S::urn:spo:anon#e913f3fe695c51b18a280b38e75d590329503655e429702d4a178e96f162e8d5::" providerId="AD" clId="Web-{A93F59C3-1DA7-8BB4-C624-34380AA3A412}" dt="2022-08-03T14:17:32.497" v="14"/>
      <pc:docMkLst>
        <pc:docMk/>
      </pc:docMkLst>
      <pc:sldChg chg="modSp mod modClrScheme chgLayout">
        <pc:chgData name="Guest User" userId="S::urn:spo:anon#e913f3fe695c51b18a280b38e75d590329503655e429702d4a178e96f162e8d5::" providerId="AD" clId="Web-{A93F59C3-1DA7-8BB4-C624-34380AA3A412}" dt="2022-08-03T14:16:07.433" v="8"/>
        <pc:sldMkLst>
          <pc:docMk/>
          <pc:sldMk cId="109857222" sldId="256"/>
        </pc:sldMkLst>
        <pc:spChg chg="mod ord">
          <ac:chgData name="Guest User" userId="S::urn:spo:anon#e913f3fe695c51b18a280b38e75d590329503655e429702d4a178e96f162e8d5::" providerId="AD" clId="Web-{A93F59C3-1DA7-8BB4-C624-34380AA3A412}" dt="2022-08-03T14:16:07.433" v="8"/>
          <ac:spMkLst>
            <pc:docMk/>
            <pc:sldMk cId="109857222" sldId="256"/>
            <ac:spMk id="2" creationId="{00000000-0000-0000-0000-000000000000}"/>
          </ac:spMkLst>
        </pc:spChg>
        <pc:spChg chg="mod ord">
          <ac:chgData name="Guest User" userId="S::urn:spo:anon#e913f3fe695c51b18a280b38e75d590329503655e429702d4a178e96f162e8d5::" providerId="AD" clId="Web-{A93F59C3-1DA7-8BB4-C624-34380AA3A412}" dt="2022-08-03T14:16:07.433" v="8"/>
          <ac:spMkLst>
            <pc:docMk/>
            <pc:sldMk cId="109857222" sldId="256"/>
            <ac:spMk id="3" creationId="{00000000-0000-0000-0000-000000000000}"/>
          </ac:spMkLst>
        </pc:spChg>
      </pc:sldChg>
      <pc:sldChg chg="addSp delSp modSp mod setBg modClrScheme setClrOvrMap chgLayout">
        <pc:chgData name="Guest User" userId="S::urn:spo:anon#e913f3fe695c51b18a280b38e75d590329503655e429702d4a178e96f162e8d5::" providerId="AD" clId="Web-{A93F59C3-1DA7-8BB4-C624-34380AA3A412}" dt="2022-08-03T14:16:17.840" v="11"/>
        <pc:sldMkLst>
          <pc:docMk/>
          <pc:sldMk cId="878095342" sldId="257"/>
        </pc:sldMkLst>
        <pc:spChg chg="mod ord">
          <ac:chgData name="Guest User" userId="S::urn:spo:anon#e913f3fe695c51b18a280b38e75d590329503655e429702d4a178e96f162e8d5::" providerId="AD" clId="Web-{A93F59C3-1DA7-8BB4-C624-34380AA3A412}" dt="2022-08-03T14:16:17.840" v="11"/>
          <ac:spMkLst>
            <pc:docMk/>
            <pc:sldMk cId="878095342" sldId="257"/>
            <ac:spMk id="2" creationId="{948D0DFD-A9E8-E7E8-FB97-F0B57B5A493D}"/>
          </ac:spMkLst>
        </pc:spChg>
        <pc:spChg chg="add del">
          <ac:chgData name="Guest User" userId="S::urn:spo:anon#e913f3fe695c51b18a280b38e75d590329503655e429702d4a178e96f162e8d5::" providerId="AD" clId="Web-{A93F59C3-1DA7-8BB4-C624-34380AA3A412}" dt="2022-08-03T14:16:17.777" v="10"/>
          <ac:spMkLst>
            <pc:docMk/>
            <pc:sldMk cId="878095342" sldId="257"/>
            <ac:spMk id="60" creationId="{7E475056-B0EB-44BE-8568-61ABEFB2E99D}"/>
          </ac:spMkLst>
        </pc:spChg>
        <pc:spChg chg="add del">
          <ac:chgData name="Guest User" userId="S::urn:spo:anon#e913f3fe695c51b18a280b38e75d590329503655e429702d4a178e96f162e8d5::" providerId="AD" clId="Web-{A93F59C3-1DA7-8BB4-C624-34380AA3A412}" dt="2022-08-03T14:16:17.777" v="10"/>
          <ac:spMkLst>
            <pc:docMk/>
            <pc:sldMk cId="878095342" sldId="257"/>
            <ac:spMk id="80" creationId="{E82ABBDC-7A44-4AE8-A04F-B5495481B9F2}"/>
          </ac:spMkLst>
        </pc:spChg>
        <pc:spChg chg="add">
          <ac:chgData name="Guest User" userId="S::urn:spo:anon#e913f3fe695c51b18a280b38e75d590329503655e429702d4a178e96f162e8d5::" providerId="AD" clId="Web-{A93F59C3-1DA7-8BB4-C624-34380AA3A412}" dt="2022-08-03T14:16:17.840" v="11"/>
          <ac:spMkLst>
            <pc:docMk/>
            <pc:sldMk cId="878095342" sldId="257"/>
            <ac:spMk id="82" creationId="{FB598FAE-5986-5555-F9AB-2C894EC3BF6C}"/>
          </ac:spMkLst>
        </pc:spChg>
        <pc:graphicFrameChg chg="del mod ord modGraphic">
          <ac:chgData name="Guest User" userId="S::urn:spo:anon#e913f3fe695c51b18a280b38e75d590329503655e429702d4a178e96f162e8d5::" providerId="AD" clId="Web-{A93F59C3-1DA7-8BB4-C624-34380AA3A412}" dt="2022-08-03T14:16:17.840" v="11"/>
          <ac:graphicFrameMkLst>
            <pc:docMk/>
            <pc:sldMk cId="878095342" sldId="257"/>
            <ac:graphicFrameMk id="4" creationId="{1B2CBBB4-C024-894A-65BE-95A4E7AEB78B}"/>
          </ac:graphicFrameMkLst>
        </pc:graphicFrameChg>
        <pc:graphicFrameChg chg="add">
          <ac:chgData name="Guest User" userId="S::urn:spo:anon#e913f3fe695c51b18a280b38e75d590329503655e429702d4a178e96f162e8d5::" providerId="AD" clId="Web-{A93F59C3-1DA7-8BB4-C624-34380AA3A412}" dt="2022-08-03T14:16:17.840" v="11"/>
          <ac:graphicFrameMkLst>
            <pc:docMk/>
            <pc:sldMk cId="878095342" sldId="257"/>
            <ac:graphicFrameMk id="83" creationId="{1B2CBBB4-C024-894A-65BE-95A4E7AEB78B}"/>
          </ac:graphicFrameMkLst>
        </pc:graphicFrameChg>
        <pc:cxnChg chg="add del">
          <ac:chgData name="Guest User" userId="S::urn:spo:anon#e913f3fe695c51b18a280b38e75d590329503655e429702d4a178e96f162e8d5::" providerId="AD" clId="Web-{A93F59C3-1DA7-8BB4-C624-34380AA3A412}" dt="2022-08-03T14:16:17.777" v="10"/>
          <ac:cxnSpMkLst>
            <pc:docMk/>
            <pc:sldMk cId="878095342" sldId="257"/>
            <ac:cxnSpMk id="75" creationId="{F2C8E2EC-73A4-48C2-B4D7-D7726BD908EE}"/>
          </ac:cxnSpMkLst>
        </pc:cxnChg>
      </pc:sldChg>
      <pc:sldChg chg="addSp delSp modSp mod setBg modClrScheme setClrOvrMap delDesignElem chgLayout">
        <pc:chgData name="Guest User" userId="S::urn:spo:anon#e913f3fe695c51b18a280b38e75d590329503655e429702d4a178e96f162e8d5::" providerId="AD" clId="Web-{A93F59C3-1DA7-8BB4-C624-34380AA3A412}" dt="2022-08-03T14:17:09.137" v="13"/>
        <pc:sldMkLst>
          <pc:docMk/>
          <pc:sldMk cId="2373338207" sldId="258"/>
        </pc:sldMkLst>
        <pc:spChg chg="mod ord">
          <ac:chgData name="Guest User" userId="S::urn:spo:anon#e913f3fe695c51b18a280b38e75d590329503655e429702d4a178e96f162e8d5::" providerId="AD" clId="Web-{A93F59C3-1DA7-8BB4-C624-34380AA3A412}" dt="2022-08-03T14:17:09.137" v="13"/>
          <ac:spMkLst>
            <pc:docMk/>
            <pc:sldMk cId="2373338207" sldId="258"/>
            <ac:spMk id="2" creationId="{17B99ABA-8EEA-0D5B-0780-099EA814786C}"/>
          </ac:spMkLst>
        </pc:spChg>
        <pc:spChg chg="del">
          <ac:chgData name="Guest User" userId="S::urn:spo:anon#e913f3fe695c51b18a280b38e75d590329503655e429702d4a178e96f162e8d5::" providerId="AD" clId="Web-{A93F59C3-1DA7-8BB4-C624-34380AA3A412}" dt="2022-08-03T14:14:11.745" v="5"/>
          <ac:spMkLst>
            <pc:docMk/>
            <pc:sldMk cId="2373338207" sldId="258"/>
            <ac:spMk id="3" creationId="{0AC5962E-B933-F5C4-FD3D-1746D3E196FB}"/>
          </ac:spMkLst>
        </pc:spChg>
        <pc:spChg chg="add del">
          <ac:chgData name="Guest User" userId="S::urn:spo:anon#e913f3fe695c51b18a280b38e75d590329503655e429702d4a178e96f162e8d5::" providerId="AD" clId="Web-{A93F59C3-1DA7-8BB4-C624-34380AA3A412}" dt="2022-08-03T14:15:27.105" v="6"/>
          <ac:spMkLst>
            <pc:docMk/>
            <pc:sldMk cId="2373338207" sldId="258"/>
            <ac:spMk id="26" creationId="{CC28BCC9-4093-4FD5-83EB-7EC297F51396}"/>
          </ac:spMkLst>
        </pc:spChg>
        <pc:grpChg chg="add del">
          <ac:chgData name="Guest User" userId="S::urn:spo:anon#e913f3fe695c51b18a280b38e75d590329503655e429702d4a178e96f162e8d5::" providerId="AD" clId="Web-{A93F59C3-1DA7-8BB4-C624-34380AA3A412}" dt="2022-08-03T14:15:27.105" v="6"/>
          <ac:grpSpMkLst>
            <pc:docMk/>
            <pc:sldMk cId="2373338207" sldId="258"/>
            <ac:grpSpMk id="9" creationId="{08BCF048-8940-4354-B9EC-5AD74E283CE3}"/>
          </ac:grpSpMkLst>
        </pc:grpChg>
        <pc:graphicFrameChg chg="add mod ord modGraphic">
          <ac:chgData name="Guest User" userId="S::urn:spo:anon#e913f3fe695c51b18a280b38e75d590329503655e429702d4a178e96f162e8d5::" providerId="AD" clId="Web-{A93F59C3-1DA7-8BB4-C624-34380AA3A412}" dt="2022-08-03T14:17:09.137" v="13"/>
          <ac:graphicFrameMkLst>
            <pc:docMk/>
            <pc:sldMk cId="2373338207" sldId="258"/>
            <ac:graphicFrameMk id="27" creationId="{BAE458B3-8E63-1680-F56E-C3E15EB46D61}"/>
          </ac:graphicFrameMkLst>
        </pc:graphicFrameChg>
      </pc:sldChg>
      <pc:sldChg chg="addSp delSp modSp mod setBg modClrScheme setClrOvrMap delDesignElem chgLayout">
        <pc:chgData name="Guest User" userId="S::urn:spo:anon#e913f3fe695c51b18a280b38e75d590329503655e429702d4a178e96f162e8d5::" providerId="AD" clId="Web-{A93F59C3-1DA7-8BB4-C624-34380AA3A412}" dt="2022-08-03T14:17:32.497" v="14"/>
        <pc:sldMkLst>
          <pc:docMk/>
          <pc:sldMk cId="2051357028" sldId="260"/>
        </pc:sldMkLst>
        <pc:spChg chg="mod ord">
          <ac:chgData name="Guest User" userId="S::urn:spo:anon#e913f3fe695c51b18a280b38e75d590329503655e429702d4a178e96f162e8d5::" providerId="AD" clId="Web-{A93F59C3-1DA7-8BB4-C624-34380AA3A412}" dt="2022-08-03T14:17:32.497" v="14"/>
          <ac:spMkLst>
            <pc:docMk/>
            <pc:sldMk cId="2051357028" sldId="260"/>
            <ac:spMk id="2" creationId="{0BF9E78A-9262-70F8-A998-B73D79599A65}"/>
          </ac:spMkLst>
        </pc:spChg>
        <pc:spChg chg="del">
          <ac:chgData name="Guest User" userId="S::urn:spo:anon#e913f3fe695c51b18a280b38e75d590329503655e429702d4a178e96f162e8d5::" providerId="AD" clId="Web-{A93F59C3-1DA7-8BB4-C624-34380AA3A412}" dt="2022-08-03T14:15:27.105" v="6"/>
          <ac:spMkLst>
            <pc:docMk/>
            <pc:sldMk cId="2051357028" sldId="260"/>
            <ac:spMk id="63" creationId="{B219AE65-9B94-44EA-BEF3-EF4BFA169C81}"/>
          </ac:spMkLst>
        </pc:spChg>
        <pc:spChg chg="del">
          <ac:chgData name="Guest User" userId="S::urn:spo:anon#e913f3fe695c51b18a280b38e75d590329503655e429702d4a178e96f162e8d5::" providerId="AD" clId="Web-{A93F59C3-1DA7-8BB4-C624-34380AA3A412}" dt="2022-08-03T14:15:27.105" v="6"/>
          <ac:spMkLst>
            <pc:docMk/>
            <pc:sldMk cId="2051357028" sldId="260"/>
            <ac:spMk id="64" creationId="{F0C81A57-9CD5-461B-8FFE-4A8CB6CFBE01}"/>
          </ac:spMkLst>
        </pc:spChg>
        <pc:spChg chg="del mod ord">
          <ac:chgData name="Guest User" userId="S::urn:spo:anon#e913f3fe695c51b18a280b38e75d590329503655e429702d4a178e96f162e8d5::" providerId="AD" clId="Web-{A93F59C3-1DA7-8BB4-C624-34380AA3A412}" dt="2022-08-03T14:17:32.497" v="14"/>
          <ac:spMkLst>
            <pc:docMk/>
            <pc:sldMk cId="2051357028" sldId="260"/>
            <ac:spMk id="68" creationId="{AF5CF51B-3DBC-BEC2-CEF1-2EA07BF9C83C}"/>
          </ac:spMkLst>
        </pc:spChg>
        <pc:grpChg chg="del">
          <ac:chgData name="Guest User" userId="S::urn:spo:anon#e913f3fe695c51b18a280b38e75d590329503655e429702d4a178e96f162e8d5::" providerId="AD" clId="Web-{A93F59C3-1DA7-8BB4-C624-34380AA3A412}" dt="2022-08-03T14:15:27.105" v="6"/>
          <ac:grpSpMkLst>
            <pc:docMk/>
            <pc:sldMk cId="2051357028" sldId="260"/>
            <ac:grpSpMk id="65" creationId="{3086C462-37F4-494D-8292-CCB95221CC1A}"/>
          </ac:grpSpMkLst>
        </pc:grpChg>
        <pc:graphicFrameChg chg="add">
          <ac:chgData name="Guest User" userId="S::urn:spo:anon#e913f3fe695c51b18a280b38e75d590329503655e429702d4a178e96f162e8d5::" providerId="AD" clId="Web-{A93F59C3-1DA7-8BB4-C624-34380AA3A412}" dt="2022-08-03T14:17:32.497" v="14"/>
          <ac:graphicFrameMkLst>
            <pc:docMk/>
            <pc:sldMk cId="2051357028" sldId="260"/>
            <ac:graphicFrameMk id="70" creationId="{1C4791F8-A899-3FC4-A01B-EF513509EF9F}"/>
          </ac:graphicFrameMkLst>
        </pc:graphicFrameChg>
      </pc:sldChg>
      <pc:sldChg chg="addSp delSp modSp mod setBg modClrScheme delDesignElem chgLayout">
        <pc:chgData name="Guest User" userId="S::urn:spo:anon#e913f3fe695c51b18a280b38e75d590329503655e429702d4a178e96f162e8d5::" providerId="AD" clId="Web-{A93F59C3-1DA7-8BB4-C624-34380AA3A412}" dt="2022-08-03T14:16:07.433" v="8"/>
        <pc:sldMkLst>
          <pc:docMk/>
          <pc:sldMk cId="4224588661" sldId="261"/>
        </pc:sldMkLst>
        <pc:spChg chg="add del">
          <ac:chgData name="Guest User" userId="S::urn:spo:anon#e913f3fe695c51b18a280b38e75d590329503655e429702d4a178e96f162e8d5::" providerId="AD" clId="Web-{A93F59C3-1DA7-8BB4-C624-34380AA3A412}" dt="2022-08-03T14:13:54.041" v="4"/>
          <ac:spMkLst>
            <pc:docMk/>
            <pc:sldMk cId="4224588661" sldId="261"/>
            <ac:spMk id="56" creationId="{B8144315-1C5A-4185-A952-25D98D303D46}"/>
          </ac:spMkLst>
        </pc:spChg>
        <pc:spChg chg="add del">
          <ac:chgData name="Guest User" userId="S::urn:spo:anon#e913f3fe695c51b18a280b38e75d590329503655e429702d4a178e96f162e8d5::" providerId="AD" clId="Web-{A93F59C3-1DA7-8BB4-C624-34380AA3A412}" dt="2022-08-03T14:13:54.041" v="4"/>
          <ac:spMkLst>
            <pc:docMk/>
            <pc:sldMk cId="4224588661" sldId="261"/>
            <ac:spMk id="57" creationId="{2B109C5B-3B98-48EB-A942-8D11CEA374B6}"/>
          </ac:spMkLst>
        </pc:spChg>
        <pc:spChg chg="add del">
          <ac:chgData name="Guest User" userId="S::urn:spo:anon#e913f3fe695c51b18a280b38e75d590329503655e429702d4a178e96f162e8d5::" providerId="AD" clId="Web-{A93F59C3-1DA7-8BB4-C624-34380AA3A412}" dt="2022-08-03T14:13:54.041" v="4"/>
          <ac:spMkLst>
            <pc:docMk/>
            <pc:sldMk cId="4224588661" sldId="261"/>
            <ac:spMk id="58" creationId="{A9C389E4-003E-40C9-AC9E-ED821C16F525}"/>
          </ac:spMkLst>
        </pc:spChg>
        <pc:spChg chg="add del">
          <ac:chgData name="Guest User" userId="S::urn:spo:anon#e913f3fe695c51b18a280b38e75d590329503655e429702d4a178e96f162e8d5::" providerId="AD" clId="Web-{A93F59C3-1DA7-8BB4-C624-34380AA3A412}" dt="2022-08-03T14:13:54.041" v="4"/>
          <ac:spMkLst>
            <pc:docMk/>
            <pc:sldMk cId="4224588661" sldId="261"/>
            <ac:spMk id="59" creationId="{6C042684-2705-40BD-9104-A6B24CE1CA45}"/>
          </ac:spMkLst>
        </pc:spChg>
        <pc:spChg chg="mod ord">
          <ac:chgData name="Guest User" userId="S::urn:spo:anon#e913f3fe695c51b18a280b38e75d590329503655e429702d4a178e96f162e8d5::" providerId="AD" clId="Web-{A93F59C3-1DA7-8BB4-C624-34380AA3A412}" dt="2022-08-03T14:16:07.433" v="8"/>
          <ac:spMkLst>
            <pc:docMk/>
            <pc:sldMk cId="4224588661" sldId="261"/>
            <ac:spMk id="60" creationId="{2A71B029-C165-8DAE-FC0F-60A021413992}"/>
          </ac:spMkLst>
        </pc:spChg>
        <pc:spChg chg="mod ord">
          <ac:chgData name="Guest User" userId="S::urn:spo:anon#e913f3fe695c51b18a280b38e75d590329503655e429702d4a178e96f162e8d5::" providerId="AD" clId="Web-{A93F59C3-1DA7-8BB4-C624-34380AA3A412}" dt="2022-08-03T14:16:07.433" v="8"/>
          <ac:spMkLst>
            <pc:docMk/>
            <pc:sldMk cId="4224588661" sldId="261"/>
            <ac:spMk id="61" creationId="{2CC44B78-6863-E634-59DE-ED4ADB7ECD9A}"/>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77" creationId="{59647F54-801D-44AB-8284-EDDFF7763139}"/>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79" creationId="{89EA2611-DCBA-4E97-A2B2-9A466E76BDA4}"/>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81" creationId="{BBC615D1-6E12-40EF-915B-316CFDB550D5}"/>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83" creationId="{B9797D36-DE1E-47CD-881A-6C1F5828261B}"/>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85" creationId="{4A2FAF1F-F462-46AF-A9E6-CC93C4E2C359}"/>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87" creationId="{7146BED8-BAE9-42C5-A3DD-7B946445DB8C}"/>
          </ac:spMkLst>
        </pc:spChg>
        <pc:spChg chg="add del">
          <ac:chgData name="Guest User" userId="S::urn:spo:anon#e913f3fe695c51b18a280b38e75d590329503655e429702d4a178e96f162e8d5::" providerId="AD" clId="Web-{A93F59C3-1DA7-8BB4-C624-34380AA3A412}" dt="2022-08-03T14:13:28.182" v="1"/>
          <ac:spMkLst>
            <pc:docMk/>
            <pc:sldMk cId="4224588661" sldId="261"/>
            <ac:spMk id="89" creationId="{15765FE8-B62F-41E4-A73C-74C91A8FD945}"/>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1" creationId="{15765FE8-B62F-41E4-A73C-74C91A8FD945}"/>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3" creationId="{59647F54-801D-44AB-8284-EDDFF7763139}"/>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4" creationId="{89EA2611-DCBA-4E97-A2B2-9A466E76BDA4}"/>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5" creationId="{FD2669AB-35DB-41EC-BE9C-DA80B60A3280}"/>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6" creationId="{BBC615D1-6E12-40EF-915B-316CFDB550D5}"/>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7" creationId="{B9797D36-DE1E-47CD-881A-6C1F5828261B}"/>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8" creationId="{4A2FAF1F-F462-46AF-A9E6-CC93C4E2C359}"/>
          </ac:spMkLst>
        </pc:spChg>
        <pc:spChg chg="add del">
          <ac:chgData name="Guest User" userId="S::urn:spo:anon#e913f3fe695c51b18a280b38e75d590329503655e429702d4a178e96f162e8d5::" providerId="AD" clId="Web-{A93F59C3-1DA7-8BB4-C624-34380AA3A412}" dt="2022-08-03T14:13:53.979" v="3"/>
          <ac:spMkLst>
            <pc:docMk/>
            <pc:sldMk cId="4224588661" sldId="261"/>
            <ac:spMk id="99" creationId="{7146BED8-BAE9-42C5-A3DD-7B946445DB8C}"/>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2" creationId="{59647F54-801D-44AB-8284-EDDFF7763139}"/>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3" creationId="{89EA2611-DCBA-4E97-A2B2-9A466E76BDA4}"/>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4" creationId="{BBC615D1-6E12-40EF-915B-316CFDB550D5}"/>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5" creationId="{B9797D36-DE1E-47CD-881A-6C1F5828261B}"/>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6" creationId="{4A2FAF1F-F462-46AF-A9E6-CC93C4E2C359}"/>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7" creationId="{7146BED8-BAE9-42C5-A3DD-7B946445DB8C}"/>
          </ac:spMkLst>
        </pc:spChg>
        <pc:spChg chg="add del">
          <ac:chgData name="Guest User" userId="S::urn:spo:anon#e913f3fe695c51b18a280b38e75d590329503655e429702d4a178e96f162e8d5::" providerId="AD" clId="Web-{A93F59C3-1DA7-8BB4-C624-34380AA3A412}" dt="2022-08-03T14:15:27.105" v="6"/>
          <ac:spMkLst>
            <pc:docMk/>
            <pc:sldMk cId="4224588661" sldId="261"/>
            <ac:spMk id="108" creationId="{15765FE8-B62F-41E4-A73C-74C91A8FD945}"/>
          </ac:spMkLst>
        </pc:spChg>
        <pc:grpChg chg="add del">
          <ac:chgData name="Guest User" userId="S::urn:spo:anon#e913f3fe695c51b18a280b38e75d590329503655e429702d4a178e96f162e8d5::" providerId="AD" clId="Web-{A93F59C3-1DA7-8BB4-C624-34380AA3A412}" dt="2022-08-03T14:13:54.041" v="4"/>
          <ac:grpSpMkLst>
            <pc:docMk/>
            <pc:sldMk cId="4224588661" sldId="261"/>
            <ac:grpSpMk id="54" creationId="{4091D54B-59AB-4A5E-8E9E-0421BD66D4FB}"/>
          </ac:grpSpMkLst>
        </pc:grpChg>
        <pc:grpChg chg="add del">
          <ac:chgData name="Guest User" userId="S::urn:spo:anon#e913f3fe695c51b18a280b38e75d590329503655e429702d4a178e96f162e8d5::" providerId="AD" clId="Web-{A93F59C3-1DA7-8BB4-C624-34380AA3A412}" dt="2022-08-03T14:13:28.182" v="1"/>
          <ac:grpSpMkLst>
            <pc:docMk/>
            <pc:sldMk cId="4224588661" sldId="261"/>
            <ac:grpSpMk id="66" creationId="{FAEF28A3-012D-4640-B8B8-1EF6EAF7233B}"/>
          </ac:grpSpMkLst>
        </pc:grpChg>
        <pc:grpChg chg="add del">
          <ac:chgData name="Guest User" userId="S::urn:spo:anon#e913f3fe695c51b18a280b38e75d590329503655e429702d4a178e96f162e8d5::" providerId="AD" clId="Web-{A93F59C3-1DA7-8BB4-C624-34380AA3A412}" dt="2022-08-03T14:13:53.979" v="3"/>
          <ac:grpSpMkLst>
            <pc:docMk/>
            <pc:sldMk cId="4224588661" sldId="261"/>
            <ac:grpSpMk id="92" creationId="{FAEF28A3-012D-4640-B8B8-1EF6EAF7233B}"/>
          </ac:grpSpMkLst>
        </pc:grpChg>
        <pc:grpChg chg="add del">
          <ac:chgData name="Guest User" userId="S::urn:spo:anon#e913f3fe695c51b18a280b38e75d590329503655e429702d4a178e96f162e8d5::" providerId="AD" clId="Web-{A93F59C3-1DA7-8BB4-C624-34380AA3A412}" dt="2022-08-03T14:15:27.105" v="6"/>
          <ac:grpSpMkLst>
            <pc:docMk/>
            <pc:sldMk cId="4224588661" sldId="261"/>
            <ac:grpSpMk id="101" creationId="{FAEF28A3-012D-4640-B8B8-1EF6EAF7233B}"/>
          </ac:grpSpMkLst>
        </pc:grpChg>
        <pc:picChg chg="mod ord modCrop">
          <ac:chgData name="Guest User" userId="S::urn:spo:anon#e913f3fe695c51b18a280b38e75d590329503655e429702d4a178e96f162e8d5::" providerId="AD" clId="Web-{A93F59C3-1DA7-8BB4-C624-34380AA3A412}" dt="2022-08-03T14:16:07.433" v="8"/>
          <ac:picMkLst>
            <pc:docMk/>
            <pc:sldMk cId="4224588661" sldId="261"/>
            <ac:picMk id="5" creationId="{45B8721B-AB64-9272-8547-9527AFF616C5}"/>
          </ac:picMkLst>
        </pc:picChg>
      </pc:sldChg>
      <pc:sldChg chg="delSp modSp mod modClrScheme delDesignElem chgLayout">
        <pc:chgData name="Guest User" userId="S::urn:spo:anon#e913f3fe695c51b18a280b38e75d590329503655e429702d4a178e96f162e8d5::" providerId="AD" clId="Web-{A93F59C3-1DA7-8BB4-C624-34380AA3A412}" dt="2022-08-03T14:16:07.433" v="8"/>
        <pc:sldMkLst>
          <pc:docMk/>
          <pc:sldMk cId="3624344166" sldId="262"/>
        </pc:sldMkLst>
        <pc:spChg chg="mod ord">
          <ac:chgData name="Guest User" userId="S::urn:spo:anon#e913f3fe695c51b18a280b38e75d590329503655e429702d4a178e96f162e8d5::" providerId="AD" clId="Web-{A93F59C3-1DA7-8BB4-C624-34380AA3A412}" dt="2022-08-03T14:16:07.433" v="8"/>
          <ac:spMkLst>
            <pc:docMk/>
            <pc:sldMk cId="3624344166" sldId="262"/>
            <ac:spMk id="2" creationId="{0BF9E78A-9262-70F8-A998-B73D79599A65}"/>
          </ac:spMkLst>
        </pc:spChg>
        <pc:spChg chg="del">
          <ac:chgData name="Guest User" userId="S::urn:spo:anon#e913f3fe695c51b18a280b38e75d590329503655e429702d4a178e96f162e8d5::" providerId="AD" clId="Web-{A93F59C3-1DA7-8BB4-C624-34380AA3A412}" dt="2022-08-03T14:15:27.105" v="6"/>
          <ac:spMkLst>
            <pc:docMk/>
            <pc:sldMk cId="3624344166" sldId="262"/>
            <ac:spMk id="97" creationId="{F9ED434F-8767-46CC-B26B-5AF62FF01E66}"/>
          </ac:spMkLst>
        </pc:spChg>
        <pc:grpChg chg="del">
          <ac:chgData name="Guest User" userId="S::urn:spo:anon#e913f3fe695c51b18a280b38e75d590329503655e429702d4a178e96f162e8d5::" providerId="AD" clId="Web-{A93F59C3-1DA7-8BB4-C624-34380AA3A412}" dt="2022-08-03T14:15:27.105" v="6"/>
          <ac:grpSpMkLst>
            <pc:docMk/>
            <pc:sldMk cId="3624344166" sldId="262"/>
            <ac:grpSpMk id="96" creationId="{2F448CB3-7B4F-45D7-B7C0-DF553DF61453}"/>
          </ac:grpSpMkLst>
        </pc:grpChg>
        <pc:graphicFrameChg chg="mod ord">
          <ac:chgData name="Guest User" userId="S::urn:spo:anon#e913f3fe695c51b18a280b38e75d590329503655e429702d4a178e96f162e8d5::" providerId="AD" clId="Web-{A93F59C3-1DA7-8BB4-C624-34380AA3A412}" dt="2022-08-03T14:16:07.433" v="8"/>
          <ac:graphicFrameMkLst>
            <pc:docMk/>
            <pc:sldMk cId="3624344166" sldId="262"/>
            <ac:graphicFrameMk id="98" creationId="{BB063C00-1473-DC01-FADE-235D2570784F}"/>
          </ac:graphicFrameMkLst>
        </pc:graphicFrameChg>
      </pc:sldChg>
      <pc:sldChg chg="delSp modSp mod modClrScheme delDesignElem chgLayout">
        <pc:chgData name="Guest User" userId="S::urn:spo:anon#e913f3fe695c51b18a280b38e75d590329503655e429702d4a178e96f162e8d5::" providerId="AD" clId="Web-{A93F59C3-1DA7-8BB4-C624-34380AA3A412}" dt="2022-08-03T14:16:07.433" v="8"/>
        <pc:sldMkLst>
          <pc:docMk/>
          <pc:sldMk cId="3385609302" sldId="263"/>
        </pc:sldMkLst>
        <pc:spChg chg="mod ord">
          <ac:chgData name="Guest User" userId="S::urn:spo:anon#e913f3fe695c51b18a280b38e75d590329503655e429702d4a178e96f162e8d5::" providerId="AD" clId="Web-{A93F59C3-1DA7-8BB4-C624-34380AA3A412}" dt="2022-08-03T14:16:07.433" v="8"/>
          <ac:spMkLst>
            <pc:docMk/>
            <pc:sldMk cId="3385609302" sldId="263"/>
            <ac:spMk id="2" creationId="{1CDC885E-140A-F80E-8453-6CF2A85EB99D}"/>
          </ac:spMkLst>
        </pc:spChg>
        <pc:spChg chg="del">
          <ac:chgData name="Guest User" userId="S::urn:spo:anon#e913f3fe695c51b18a280b38e75d590329503655e429702d4a178e96f162e8d5::" providerId="AD" clId="Web-{A93F59C3-1DA7-8BB4-C624-34380AA3A412}" dt="2022-08-03T14:15:27.105" v="6"/>
          <ac:spMkLst>
            <pc:docMk/>
            <pc:sldMk cId="3385609302" sldId="263"/>
            <ac:spMk id="13" creationId="{B8144315-1C5A-4185-A952-25D98D303D46}"/>
          </ac:spMkLst>
        </pc:spChg>
        <pc:spChg chg="del">
          <ac:chgData name="Guest User" userId="S::urn:spo:anon#e913f3fe695c51b18a280b38e75d590329503655e429702d4a178e96f162e8d5::" providerId="AD" clId="Web-{A93F59C3-1DA7-8BB4-C624-34380AA3A412}" dt="2022-08-03T14:15:27.105" v="6"/>
          <ac:spMkLst>
            <pc:docMk/>
            <pc:sldMk cId="3385609302" sldId="263"/>
            <ac:spMk id="15" creationId="{11CAC6F2-0806-417B-BF5D-5AEF6195FA49}"/>
          </ac:spMkLst>
        </pc:spChg>
        <pc:spChg chg="del">
          <ac:chgData name="Guest User" userId="S::urn:spo:anon#e913f3fe695c51b18a280b38e75d590329503655e429702d4a178e96f162e8d5::" providerId="AD" clId="Web-{A93F59C3-1DA7-8BB4-C624-34380AA3A412}" dt="2022-08-03T14:15:27.105" v="6"/>
          <ac:spMkLst>
            <pc:docMk/>
            <pc:sldMk cId="3385609302" sldId="263"/>
            <ac:spMk id="17" creationId="{D4723B02-0AAB-4F6E-BA41-8ED99D559D93}"/>
          </ac:spMkLst>
        </pc:spChg>
        <pc:grpChg chg="del">
          <ac:chgData name="Guest User" userId="S::urn:spo:anon#e913f3fe695c51b18a280b38e75d590329503655e429702d4a178e96f162e8d5::" providerId="AD" clId="Web-{A93F59C3-1DA7-8BB4-C624-34380AA3A412}" dt="2022-08-03T14:15:27.105" v="6"/>
          <ac:grpSpMkLst>
            <pc:docMk/>
            <pc:sldMk cId="3385609302" sldId="263"/>
            <ac:grpSpMk id="9" creationId="{4091D54B-59AB-4A5E-8E9E-0421BD66D4FB}"/>
          </ac:grpSpMkLst>
        </pc:grpChg>
        <pc:picChg chg="mod ord">
          <ac:chgData name="Guest User" userId="S::urn:spo:anon#e913f3fe695c51b18a280b38e75d590329503655e429702d4a178e96f162e8d5::" providerId="AD" clId="Web-{A93F59C3-1DA7-8BB4-C624-34380AA3A412}" dt="2022-08-03T14:16:07.433" v="8"/>
          <ac:picMkLst>
            <pc:docMk/>
            <pc:sldMk cId="3385609302" sldId="263"/>
            <ac:picMk id="4" creationId="{9D20B0D0-B710-3A28-5E3C-FBF304E5C585}"/>
          </ac:picMkLst>
        </pc:picChg>
      </pc:sldChg>
      <pc:sldChg chg="delSp modSp mod modClrScheme delDesignElem chgLayout">
        <pc:chgData name="Guest User" userId="S::urn:spo:anon#e913f3fe695c51b18a280b38e75d590329503655e429702d4a178e96f162e8d5::" providerId="AD" clId="Web-{A93F59C3-1DA7-8BB4-C624-34380AA3A412}" dt="2022-08-03T14:16:07.433" v="8"/>
        <pc:sldMkLst>
          <pc:docMk/>
          <pc:sldMk cId="2417284796" sldId="264"/>
        </pc:sldMkLst>
        <pc:spChg chg="mod ord">
          <ac:chgData name="Guest User" userId="S::urn:spo:anon#e913f3fe695c51b18a280b38e75d590329503655e429702d4a178e96f162e8d5::" providerId="AD" clId="Web-{A93F59C3-1DA7-8BB4-C624-34380AA3A412}" dt="2022-08-03T14:16:07.433" v="8"/>
          <ac:spMkLst>
            <pc:docMk/>
            <pc:sldMk cId="2417284796" sldId="264"/>
            <ac:spMk id="2" creationId="{271A567D-678C-7576-8A44-6FF3C36BEB78}"/>
          </ac:spMkLst>
        </pc:spChg>
        <pc:spChg chg="del">
          <ac:chgData name="Guest User" userId="S::urn:spo:anon#e913f3fe695c51b18a280b38e75d590329503655e429702d4a178e96f162e8d5::" providerId="AD" clId="Web-{A93F59C3-1DA7-8BB4-C624-34380AA3A412}" dt="2022-08-03T14:15:27.105" v="6"/>
          <ac:spMkLst>
            <pc:docMk/>
            <pc:sldMk cId="2417284796" sldId="264"/>
            <ac:spMk id="8" creationId="{B219AE65-9B94-44EA-BEF3-EF4BFA169C81}"/>
          </ac:spMkLst>
        </pc:spChg>
        <pc:spChg chg="del">
          <ac:chgData name="Guest User" userId="S::urn:spo:anon#e913f3fe695c51b18a280b38e75d590329503655e429702d4a178e96f162e8d5::" providerId="AD" clId="Web-{A93F59C3-1DA7-8BB4-C624-34380AA3A412}" dt="2022-08-03T14:15:27.105" v="6"/>
          <ac:spMkLst>
            <pc:docMk/>
            <pc:sldMk cId="2417284796" sldId="264"/>
            <ac:spMk id="10" creationId="{F0C81A57-9CD5-461B-8FFE-4A8CB6CFBE01}"/>
          </ac:spMkLst>
        </pc:spChg>
        <pc:spChg chg="mod ord">
          <ac:chgData name="Guest User" userId="S::urn:spo:anon#e913f3fe695c51b18a280b38e75d590329503655e429702d4a178e96f162e8d5::" providerId="AD" clId="Web-{A93F59C3-1DA7-8BB4-C624-34380AA3A412}" dt="2022-08-03T14:16:07.433" v="8"/>
          <ac:spMkLst>
            <pc:docMk/>
            <pc:sldMk cId="2417284796" sldId="264"/>
            <ac:spMk id="16" creationId="{7696E663-CE44-41A5-2C9A-C0D02DD74759}"/>
          </ac:spMkLst>
        </pc:spChg>
        <pc:grpChg chg="del">
          <ac:chgData name="Guest User" userId="S::urn:spo:anon#e913f3fe695c51b18a280b38e75d590329503655e429702d4a178e96f162e8d5::" providerId="AD" clId="Web-{A93F59C3-1DA7-8BB4-C624-34380AA3A412}" dt="2022-08-03T14:15:27.105" v="6"/>
          <ac:grpSpMkLst>
            <pc:docMk/>
            <pc:sldMk cId="2417284796" sldId="264"/>
            <ac:grpSpMk id="12" creationId="{3086C462-37F4-494D-8292-CCB95221CC1A}"/>
          </ac:grpSpMkLst>
        </pc:grpChg>
      </pc:sldChg>
      <pc:sldMasterChg chg="del delSldLayout">
        <pc:chgData name="Guest User" userId="S::urn:spo:anon#e913f3fe695c51b18a280b38e75d590329503655e429702d4a178e96f162e8d5::" providerId="AD" clId="Web-{A93F59C3-1DA7-8BB4-C624-34380AA3A412}" dt="2022-08-03T14:15:27.105" v="6"/>
        <pc:sldMasterMkLst>
          <pc:docMk/>
          <pc:sldMasterMk cId="3804523193" sldId="2147483786"/>
        </pc:sldMasterMkLst>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526931987" sldId="2147483787"/>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690131241" sldId="2147483788"/>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413094866" sldId="2147483789"/>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1272236979" sldId="2147483790"/>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314240420" sldId="2147483791"/>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894705192" sldId="2147483792"/>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00177229" sldId="2147483793"/>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34238380" sldId="2147483794"/>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666468175" sldId="2147483795"/>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3815256373" sldId="2147483796"/>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3456906674" sldId="2147483797"/>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3547936541" sldId="2147483798"/>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953412475" sldId="2147483799"/>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810460687" sldId="2147483800"/>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735898486" sldId="2147483801"/>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1449980949" sldId="2147483802"/>
          </pc:sldLayoutMkLst>
        </pc:sldLayoutChg>
        <pc:sldLayoutChg chg="del">
          <pc:chgData name="Guest User" userId="S::urn:spo:anon#e913f3fe695c51b18a280b38e75d590329503655e429702d4a178e96f162e8d5::" providerId="AD" clId="Web-{A93F59C3-1DA7-8BB4-C624-34380AA3A412}" dt="2022-08-03T14:15:27.105" v="6"/>
          <pc:sldLayoutMkLst>
            <pc:docMk/>
            <pc:sldMasterMk cId="3804523193" sldId="2147483786"/>
            <pc:sldLayoutMk cId="2968815292" sldId="2147483803"/>
          </pc:sldLayoutMkLst>
        </pc:sldLayoutChg>
      </pc:sldMasterChg>
      <pc:sldMasterChg chg="add del addSldLayout delSldLayout modSldLayout">
        <pc:chgData name="Guest User" userId="S::urn:spo:anon#e913f3fe695c51b18a280b38e75d590329503655e429702d4a178e96f162e8d5::" providerId="AD" clId="Web-{A93F59C3-1DA7-8BB4-C624-34380AA3A412}" dt="2022-08-03T14:15:39.730" v="7"/>
        <pc:sldMasterMkLst>
          <pc:docMk/>
          <pc:sldMasterMk cId="1641410404" sldId="2147483804"/>
        </pc:sldMasterMkLst>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704967471" sldId="2147483805"/>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3262021118" sldId="2147483806"/>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227061296" sldId="2147483807"/>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1389393587" sldId="2147483808"/>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1910916870" sldId="2147483809"/>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1955203147" sldId="2147483810"/>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1293764474" sldId="2147483811"/>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458798287" sldId="2147483812"/>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828592632" sldId="2147483813"/>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1425082121" sldId="2147483814"/>
          </pc:sldLayoutMkLst>
        </pc:sldLayoutChg>
        <pc:sldLayoutChg chg="add del mod replId">
          <pc:chgData name="Guest User" userId="S::urn:spo:anon#e913f3fe695c51b18a280b38e75d590329503655e429702d4a178e96f162e8d5::" providerId="AD" clId="Web-{A93F59C3-1DA7-8BB4-C624-34380AA3A412}" dt="2022-08-03T14:15:39.730" v="7"/>
          <pc:sldLayoutMkLst>
            <pc:docMk/>
            <pc:sldMasterMk cId="1641410404" sldId="2147483804"/>
            <pc:sldLayoutMk cId="2174825676" sldId="2147483815"/>
          </pc:sldLayoutMkLst>
        </pc:sldLayoutChg>
      </pc:sldMasterChg>
      <pc:sldMasterChg chg="add del addSldLayout delSldLayout modSldLayout">
        <pc:chgData name="Guest User" userId="S::urn:spo:anon#e913f3fe695c51b18a280b38e75d590329503655e429702d4a178e96f162e8d5::" providerId="AD" clId="Web-{A93F59C3-1DA7-8BB4-C624-34380AA3A412}" dt="2022-08-03T14:16:07.433" v="8"/>
        <pc:sldMasterMkLst>
          <pc:docMk/>
          <pc:sldMasterMk cId="1593747962" sldId="2147483816"/>
        </pc:sldMasterMkLst>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3851791729" sldId="2147483817"/>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3094087508" sldId="2147483818"/>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2877150827" sldId="2147483819"/>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3731067131" sldId="2147483820"/>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2963247008" sldId="2147483821"/>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3004296949" sldId="2147483822"/>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1609272856" sldId="2147483823"/>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1591833078" sldId="2147483824"/>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618993058" sldId="2147483825"/>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3430805850" sldId="2147483826"/>
          </pc:sldLayoutMkLst>
        </pc:sldLayoutChg>
        <pc:sldLayoutChg chg="add del mod replId">
          <pc:chgData name="Guest User" userId="S::urn:spo:anon#e913f3fe695c51b18a280b38e75d590329503655e429702d4a178e96f162e8d5::" providerId="AD" clId="Web-{A93F59C3-1DA7-8BB4-C624-34380AA3A412}" dt="2022-08-03T14:16:07.433" v="8"/>
          <pc:sldLayoutMkLst>
            <pc:docMk/>
            <pc:sldMasterMk cId="1593747962" sldId="2147483816"/>
            <pc:sldLayoutMk cId="2951010428" sldId="2147483827"/>
          </pc:sldLayoutMkLst>
        </pc:sldLayoutChg>
      </pc:sldMasterChg>
      <pc:sldMasterChg chg="add addSldLayout modSldLayout">
        <pc:chgData name="Guest User" userId="S::urn:spo:anon#e913f3fe695c51b18a280b38e75d590329503655e429702d4a178e96f162e8d5::" providerId="AD" clId="Web-{A93F59C3-1DA7-8BB4-C624-34380AA3A412}" dt="2022-08-03T14:16:07.433" v="8"/>
        <pc:sldMasterMkLst>
          <pc:docMk/>
          <pc:sldMasterMk cId="2334789865" sldId="2147483828"/>
        </pc:sldMasterMkLst>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741489802" sldId="2147483829"/>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4093776634" sldId="2147483830"/>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446397155" sldId="2147483831"/>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537644925" sldId="2147483832"/>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707199341" sldId="2147483833"/>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4138040461" sldId="2147483834"/>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869785563" sldId="2147483835"/>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185060409" sldId="2147483836"/>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2238201664" sldId="2147483837"/>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509002294" sldId="2147483838"/>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621426007" sldId="2147483839"/>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52649093" sldId="2147483840"/>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1876594862" sldId="2147483841"/>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2760198581" sldId="2147483842"/>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246964738" sldId="2147483843"/>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67172319" sldId="2147483844"/>
          </pc:sldLayoutMkLst>
        </pc:sldLayoutChg>
        <pc:sldLayoutChg chg="add mod replId">
          <pc:chgData name="Guest User" userId="S::urn:spo:anon#e913f3fe695c51b18a280b38e75d590329503655e429702d4a178e96f162e8d5::" providerId="AD" clId="Web-{A93F59C3-1DA7-8BB4-C624-34380AA3A412}" dt="2022-08-03T14:16:07.433" v="8"/>
          <pc:sldLayoutMkLst>
            <pc:docMk/>
            <pc:sldMasterMk cId="2334789865" sldId="2147483828"/>
            <pc:sldLayoutMk cId="3319058753" sldId="2147483845"/>
          </pc:sldLayoutMkLst>
        </pc:sldLayoutChg>
      </pc:sldMasterChg>
    </pc:docChg>
  </pc:docChgLst>
  <pc:docChgLst>
    <pc:chgData name="Priyanga R - [CB.EN.U4CCE20045]" userId="S::cb.en.u4cce20045@cb.students.amrita.edu::aae44ec5-e99d-4ae4-a2bf-0d4418104d4b" providerId="AD" clId="Web-{2012CC36-A384-D7FC-0D3F-F6272E1B0ABD}"/>
    <pc:docChg chg="addSld delSld modSld sldOrd">
      <pc:chgData name="Priyanga R - [CB.EN.U4CCE20045]" userId="S::cb.en.u4cce20045@cb.students.amrita.edu::aae44ec5-e99d-4ae4-a2bf-0d4418104d4b" providerId="AD" clId="Web-{2012CC36-A384-D7FC-0D3F-F6272E1B0ABD}" dt="2022-08-03T17:53:04.637" v="491" actId="1076"/>
      <pc:docMkLst>
        <pc:docMk/>
      </pc:docMkLst>
      <pc:sldChg chg="modSp">
        <pc:chgData name="Priyanga R - [CB.EN.U4CCE20045]" userId="S::cb.en.u4cce20045@cb.students.amrita.edu::aae44ec5-e99d-4ae4-a2bf-0d4418104d4b" providerId="AD" clId="Web-{2012CC36-A384-D7FC-0D3F-F6272E1B0ABD}" dt="2022-08-03T16:04:01.643" v="133" actId="20577"/>
        <pc:sldMkLst>
          <pc:docMk/>
          <pc:sldMk cId="2373338207" sldId="258"/>
        </pc:sldMkLst>
        <pc:graphicFrameChg chg="modGraphic">
          <ac:chgData name="Priyanga R - [CB.EN.U4CCE20045]" userId="S::cb.en.u4cce20045@cb.students.amrita.edu::aae44ec5-e99d-4ae4-a2bf-0d4418104d4b" providerId="AD" clId="Web-{2012CC36-A384-D7FC-0D3F-F6272E1B0ABD}" dt="2022-08-03T16:04:01.643" v="133" actId="20577"/>
          <ac:graphicFrameMkLst>
            <pc:docMk/>
            <pc:sldMk cId="2373338207" sldId="258"/>
            <ac:graphicFrameMk id="27" creationId="{BAE458B3-8E63-1680-F56E-C3E15EB46D61}"/>
          </ac:graphicFrameMkLst>
        </pc:graphicFrameChg>
      </pc:sldChg>
      <pc:sldChg chg="modSp">
        <pc:chgData name="Priyanga R - [CB.EN.U4CCE20045]" userId="S::cb.en.u4cce20045@cb.students.amrita.edu::aae44ec5-e99d-4ae4-a2bf-0d4418104d4b" providerId="AD" clId="Web-{2012CC36-A384-D7FC-0D3F-F6272E1B0ABD}" dt="2022-08-03T16:36:54.686" v="409" actId="1076"/>
        <pc:sldMkLst>
          <pc:docMk/>
          <pc:sldMk cId="2051357028" sldId="260"/>
        </pc:sldMkLst>
        <pc:graphicFrameChg chg="mod modGraphic">
          <ac:chgData name="Priyanga R - [CB.EN.U4CCE20045]" userId="S::cb.en.u4cce20045@cb.students.amrita.edu::aae44ec5-e99d-4ae4-a2bf-0d4418104d4b" providerId="AD" clId="Web-{2012CC36-A384-D7FC-0D3F-F6272E1B0ABD}" dt="2022-08-03T16:36:48.420" v="408" actId="1076"/>
          <ac:graphicFrameMkLst>
            <pc:docMk/>
            <pc:sldMk cId="2051357028" sldId="260"/>
            <ac:graphicFrameMk id="70" creationId="{1C4791F8-A899-3FC4-A01B-EF513509EF9F}"/>
          </ac:graphicFrameMkLst>
        </pc:graphicFrameChg>
        <pc:picChg chg="mod">
          <ac:chgData name="Priyanga R - [CB.EN.U4CCE20045]" userId="S::cb.en.u4cce20045@cb.students.amrita.edu::aae44ec5-e99d-4ae4-a2bf-0d4418104d4b" providerId="AD" clId="Web-{2012CC36-A384-D7FC-0D3F-F6272E1B0ABD}" dt="2022-08-03T16:36:54.686" v="409" actId="1076"/>
          <ac:picMkLst>
            <pc:docMk/>
            <pc:sldMk cId="2051357028" sldId="260"/>
            <ac:picMk id="35" creationId="{D2487F2D-DBEC-3A47-0498-F95E1F3DF351}"/>
          </ac:picMkLst>
        </pc:picChg>
      </pc:sldChg>
      <pc:sldChg chg="modSp ord">
        <pc:chgData name="Priyanga R - [CB.EN.U4CCE20045]" userId="S::cb.en.u4cce20045@cb.students.amrita.edu::aae44ec5-e99d-4ae4-a2bf-0d4418104d4b" providerId="AD" clId="Web-{2012CC36-A384-D7FC-0D3F-F6272E1B0ABD}" dt="2022-08-03T17:34:56.700" v="476" actId="1076"/>
        <pc:sldMkLst>
          <pc:docMk/>
          <pc:sldMk cId="4224588661" sldId="261"/>
        </pc:sldMkLst>
        <pc:spChg chg="mod">
          <ac:chgData name="Priyanga R - [CB.EN.U4CCE20045]" userId="S::cb.en.u4cce20045@cb.students.amrita.edu::aae44ec5-e99d-4ae4-a2bf-0d4418104d4b" providerId="AD" clId="Web-{2012CC36-A384-D7FC-0D3F-F6272E1B0ABD}" dt="2022-08-03T17:34:56.700" v="476" actId="1076"/>
          <ac:spMkLst>
            <pc:docMk/>
            <pc:sldMk cId="4224588661" sldId="261"/>
            <ac:spMk id="61" creationId="{2CC44B78-6863-E634-59DE-ED4ADB7ECD9A}"/>
          </ac:spMkLst>
        </pc:spChg>
      </pc:sldChg>
      <pc:sldChg chg="modSp mod ord setBg setClrOvrMap">
        <pc:chgData name="Priyanga R - [CB.EN.U4CCE20045]" userId="S::cb.en.u4cce20045@cb.students.amrita.edu::aae44ec5-e99d-4ae4-a2bf-0d4418104d4b" providerId="AD" clId="Web-{2012CC36-A384-D7FC-0D3F-F6272E1B0ABD}" dt="2022-08-03T17:42:32.722" v="478" actId="14100"/>
        <pc:sldMkLst>
          <pc:docMk/>
          <pc:sldMk cId="3624344166" sldId="262"/>
        </pc:sldMkLst>
        <pc:spChg chg="mod">
          <ac:chgData name="Priyanga R - [CB.EN.U4CCE20045]" userId="S::cb.en.u4cce20045@cb.students.amrita.edu::aae44ec5-e99d-4ae4-a2bf-0d4418104d4b" providerId="AD" clId="Web-{2012CC36-A384-D7FC-0D3F-F6272E1B0ABD}" dt="2022-08-03T17:03:20.239" v="474"/>
          <ac:spMkLst>
            <pc:docMk/>
            <pc:sldMk cId="3624344166" sldId="262"/>
            <ac:spMk id="2" creationId="{0BF9E78A-9262-70F8-A998-B73D79599A65}"/>
          </ac:spMkLst>
        </pc:spChg>
        <pc:graphicFrameChg chg="mod modGraphic">
          <ac:chgData name="Priyanga R - [CB.EN.U4CCE20045]" userId="S::cb.en.u4cce20045@cb.students.amrita.edu::aae44ec5-e99d-4ae4-a2bf-0d4418104d4b" providerId="AD" clId="Web-{2012CC36-A384-D7FC-0D3F-F6272E1B0ABD}" dt="2022-08-03T17:42:32.722" v="478" actId="14100"/>
          <ac:graphicFrameMkLst>
            <pc:docMk/>
            <pc:sldMk cId="3624344166" sldId="262"/>
            <ac:graphicFrameMk id="98" creationId="{BB063C00-1473-DC01-FADE-235D2570784F}"/>
          </ac:graphicFrameMkLst>
        </pc:graphicFrameChg>
      </pc:sldChg>
      <pc:sldChg chg="addSp modSp new mod setBg">
        <pc:chgData name="Priyanga R - [CB.EN.U4CCE20045]" userId="S::cb.en.u4cce20045@cb.students.amrita.edu::aae44ec5-e99d-4ae4-a2bf-0d4418104d4b" providerId="AD" clId="Web-{2012CC36-A384-D7FC-0D3F-F6272E1B0ABD}" dt="2022-08-03T15:55:29.120" v="76" actId="14100"/>
        <pc:sldMkLst>
          <pc:docMk/>
          <pc:sldMk cId="2893151538" sldId="265"/>
        </pc:sldMkLst>
        <pc:spChg chg="mod">
          <ac:chgData name="Priyanga R - [CB.EN.U4CCE20045]" userId="S::cb.en.u4cce20045@cb.students.amrita.edu::aae44ec5-e99d-4ae4-a2bf-0d4418104d4b" providerId="AD" clId="Web-{2012CC36-A384-D7FC-0D3F-F6272E1B0ABD}" dt="2022-08-03T15:53:43.103" v="64"/>
          <ac:spMkLst>
            <pc:docMk/>
            <pc:sldMk cId="2893151538" sldId="265"/>
            <ac:spMk id="2" creationId="{BD14E859-FDFB-6A99-9E80-FFED81BD3CE3}"/>
          </ac:spMkLst>
        </pc:spChg>
        <pc:spChg chg="mod">
          <ac:chgData name="Priyanga R - [CB.EN.U4CCE20045]" userId="S::cb.en.u4cce20045@cb.students.amrita.edu::aae44ec5-e99d-4ae4-a2bf-0d4418104d4b" providerId="AD" clId="Web-{2012CC36-A384-D7FC-0D3F-F6272E1B0ABD}" dt="2022-08-03T15:55:29.120" v="76" actId="14100"/>
          <ac:spMkLst>
            <pc:docMk/>
            <pc:sldMk cId="2893151538" sldId="265"/>
            <ac:spMk id="3" creationId="{B68650B3-52CF-AE48-8908-420F34CC1565}"/>
          </ac:spMkLst>
        </pc:spChg>
        <pc:spChg chg="add">
          <ac:chgData name="Priyanga R - [CB.EN.U4CCE20045]" userId="S::cb.en.u4cce20045@cb.students.amrita.edu::aae44ec5-e99d-4ae4-a2bf-0d4418104d4b" providerId="AD" clId="Web-{2012CC36-A384-D7FC-0D3F-F6272E1B0ABD}" dt="2022-08-03T15:53:43.103" v="64"/>
          <ac:spMkLst>
            <pc:docMk/>
            <pc:sldMk cId="2893151538" sldId="265"/>
            <ac:spMk id="8" creationId="{375136A9-49F9-4DA0-A741-F065B0FA091D}"/>
          </ac:spMkLst>
        </pc:spChg>
        <pc:spChg chg="add">
          <ac:chgData name="Priyanga R - [CB.EN.U4CCE20045]" userId="S::cb.en.u4cce20045@cb.students.amrita.edu::aae44ec5-e99d-4ae4-a2bf-0d4418104d4b" providerId="AD" clId="Web-{2012CC36-A384-D7FC-0D3F-F6272E1B0ABD}" dt="2022-08-03T15:53:43.103" v="64"/>
          <ac:spMkLst>
            <pc:docMk/>
            <pc:sldMk cId="2893151538" sldId="265"/>
            <ac:spMk id="10" creationId="{B912F6C7-0423-4B6F-AECE-710C848918FD}"/>
          </ac:spMkLst>
        </pc:spChg>
        <pc:cxnChg chg="add">
          <ac:chgData name="Priyanga R - [CB.EN.U4CCE20045]" userId="S::cb.en.u4cce20045@cb.students.amrita.edu::aae44ec5-e99d-4ae4-a2bf-0d4418104d4b" providerId="AD" clId="Web-{2012CC36-A384-D7FC-0D3F-F6272E1B0ABD}" dt="2022-08-03T15:53:43.103" v="64"/>
          <ac:cxnSpMkLst>
            <pc:docMk/>
            <pc:sldMk cId="2893151538" sldId="265"/>
            <ac:cxnSpMk id="12" creationId="{A7208205-03EE-4EC8-9C34-59270C1880D8}"/>
          </ac:cxnSpMkLst>
        </pc:cxnChg>
      </pc:sldChg>
      <pc:sldChg chg="addSp delSp modSp new">
        <pc:chgData name="Priyanga R - [CB.EN.U4CCE20045]" userId="S::cb.en.u4cce20045@cb.students.amrita.edu::aae44ec5-e99d-4ae4-a2bf-0d4418104d4b" providerId="AD" clId="Web-{2012CC36-A384-D7FC-0D3F-F6272E1B0ABD}" dt="2022-08-03T15:57:44.606" v="84"/>
        <pc:sldMkLst>
          <pc:docMk/>
          <pc:sldMk cId="1322544623" sldId="266"/>
        </pc:sldMkLst>
        <pc:spChg chg="mod">
          <ac:chgData name="Priyanga R - [CB.EN.U4CCE20045]" userId="S::cb.en.u4cce20045@cb.students.amrita.edu::aae44ec5-e99d-4ae4-a2bf-0d4418104d4b" providerId="AD" clId="Web-{2012CC36-A384-D7FC-0D3F-F6272E1B0ABD}" dt="2022-08-03T15:55:04.463" v="70" actId="20577"/>
          <ac:spMkLst>
            <pc:docMk/>
            <pc:sldMk cId="1322544623" sldId="266"/>
            <ac:spMk id="2" creationId="{C381BD64-6B8E-5A0A-9BD8-F8A8BC2AC768}"/>
          </ac:spMkLst>
        </pc:spChg>
        <pc:spChg chg="del">
          <ac:chgData name="Priyanga R - [CB.EN.U4CCE20045]" userId="S::cb.en.u4cce20045@cb.students.amrita.edu::aae44ec5-e99d-4ae4-a2bf-0d4418104d4b" providerId="AD" clId="Web-{2012CC36-A384-D7FC-0D3F-F6272E1B0ABD}" dt="2022-08-03T15:55:07.620" v="71"/>
          <ac:spMkLst>
            <pc:docMk/>
            <pc:sldMk cId="1322544623" sldId="266"/>
            <ac:spMk id="3" creationId="{CB95A0A9-7881-89FA-C5C3-5F8A4D8DBE0E}"/>
          </ac:spMkLst>
        </pc:spChg>
        <pc:picChg chg="add del mod">
          <ac:chgData name="Priyanga R - [CB.EN.U4CCE20045]" userId="S::cb.en.u4cce20045@cb.students.amrita.edu::aae44ec5-e99d-4ae4-a2bf-0d4418104d4b" providerId="AD" clId="Web-{2012CC36-A384-D7FC-0D3F-F6272E1B0ABD}" dt="2022-08-03T15:57:44.606" v="84"/>
          <ac:picMkLst>
            <pc:docMk/>
            <pc:sldMk cId="1322544623" sldId="266"/>
            <ac:picMk id="4" creationId="{82A102B8-3DEA-631F-C3D4-D1A71216121C}"/>
          </ac:picMkLst>
        </pc:picChg>
      </pc:sldChg>
      <pc:sldChg chg="addSp delSp modSp new del mod setBg">
        <pc:chgData name="Priyanga R - [CB.EN.U4CCE20045]" userId="S::cb.en.u4cce20045@cb.students.amrita.edu::aae44ec5-e99d-4ae4-a2bf-0d4418104d4b" providerId="AD" clId="Web-{2012CC36-A384-D7FC-0D3F-F6272E1B0ABD}" dt="2022-08-03T15:59:51.748" v="88"/>
        <pc:sldMkLst>
          <pc:docMk/>
          <pc:sldMk cId="981591540" sldId="267"/>
        </pc:sldMkLst>
        <pc:spChg chg="del">
          <ac:chgData name="Priyanga R - [CB.EN.U4CCE20045]" userId="S::cb.en.u4cce20045@cb.students.amrita.edu::aae44ec5-e99d-4ae4-a2bf-0d4418104d4b" providerId="AD" clId="Web-{2012CC36-A384-D7FC-0D3F-F6272E1B0ABD}" dt="2022-08-03T15:58:59.388" v="87"/>
          <ac:spMkLst>
            <pc:docMk/>
            <pc:sldMk cId="981591540" sldId="267"/>
            <ac:spMk id="2" creationId="{DCA076EF-570E-BAEE-2ADF-37706B3F30CB}"/>
          </ac:spMkLst>
        </pc:spChg>
        <pc:spChg chg="del">
          <ac:chgData name="Priyanga R - [CB.EN.U4CCE20045]" userId="S::cb.en.u4cce20045@cb.students.amrita.edu::aae44ec5-e99d-4ae4-a2bf-0d4418104d4b" providerId="AD" clId="Web-{2012CC36-A384-D7FC-0D3F-F6272E1B0ABD}" dt="2022-08-03T15:58:45.873" v="86"/>
          <ac:spMkLst>
            <pc:docMk/>
            <pc:sldMk cId="981591540" sldId="267"/>
            <ac:spMk id="3" creationId="{CA5004C9-01F2-AE14-0FFF-6A4E315DB56E}"/>
          </ac:spMkLst>
        </pc:spChg>
        <pc:picChg chg="add mod ord">
          <ac:chgData name="Priyanga R - [CB.EN.U4CCE20045]" userId="S::cb.en.u4cce20045@cb.students.amrita.edu::aae44ec5-e99d-4ae4-a2bf-0d4418104d4b" providerId="AD" clId="Web-{2012CC36-A384-D7FC-0D3F-F6272E1B0ABD}" dt="2022-08-03T15:58:59.388" v="87"/>
          <ac:picMkLst>
            <pc:docMk/>
            <pc:sldMk cId="981591540" sldId="267"/>
            <ac:picMk id="4" creationId="{E539DC21-C0B4-6E93-F044-C60574A55704}"/>
          </ac:picMkLst>
        </pc:picChg>
      </pc:sldChg>
      <pc:sldChg chg="addSp delSp modSp new mod setBg">
        <pc:chgData name="Priyanga R - [CB.EN.U4CCE20045]" userId="S::cb.en.u4cce20045@cb.students.amrita.edu::aae44ec5-e99d-4ae4-a2bf-0d4418104d4b" providerId="AD" clId="Web-{2012CC36-A384-D7FC-0D3F-F6272E1B0ABD}" dt="2022-08-03T16:01:30.125" v="94"/>
        <pc:sldMkLst>
          <pc:docMk/>
          <pc:sldMk cId="3095765141" sldId="268"/>
        </pc:sldMkLst>
        <pc:spChg chg="del">
          <ac:chgData name="Priyanga R - [CB.EN.U4CCE20045]" userId="S::cb.en.u4cce20045@cb.students.amrita.edu::aae44ec5-e99d-4ae4-a2bf-0d4418104d4b" providerId="AD" clId="Web-{2012CC36-A384-D7FC-0D3F-F6272E1B0ABD}" dt="2022-08-03T16:01:02.765" v="91"/>
          <ac:spMkLst>
            <pc:docMk/>
            <pc:sldMk cId="3095765141" sldId="268"/>
            <ac:spMk id="2" creationId="{CCB2CD04-C400-23B6-FB21-E9DCFB3B2409}"/>
          </ac:spMkLst>
        </pc:spChg>
        <pc:spChg chg="del">
          <ac:chgData name="Priyanga R - [CB.EN.U4CCE20045]" userId="S::cb.en.u4cce20045@cb.students.amrita.edu::aae44ec5-e99d-4ae4-a2bf-0d4418104d4b" providerId="AD" clId="Web-{2012CC36-A384-D7FC-0D3F-F6272E1B0ABD}" dt="2022-08-03T16:00:54.640" v="90"/>
          <ac:spMkLst>
            <pc:docMk/>
            <pc:sldMk cId="3095765141" sldId="268"/>
            <ac:spMk id="3" creationId="{60FD8D24-8492-1ABE-333C-B6FBE29D0FB0}"/>
          </ac:spMkLst>
        </pc:spChg>
        <pc:spChg chg="add">
          <ac:chgData name="Priyanga R - [CB.EN.U4CCE20045]" userId="S::cb.en.u4cce20045@cb.students.amrita.edu::aae44ec5-e99d-4ae4-a2bf-0d4418104d4b" providerId="AD" clId="Web-{2012CC36-A384-D7FC-0D3F-F6272E1B0ABD}" dt="2022-08-03T16:01:30.125" v="94"/>
          <ac:spMkLst>
            <pc:docMk/>
            <pc:sldMk cId="3095765141" sldId="268"/>
            <ac:spMk id="9" creationId="{65F32515-9322-44A5-8C72-4C7BFB461869}"/>
          </ac:spMkLst>
        </pc:spChg>
        <pc:spChg chg="add">
          <ac:chgData name="Priyanga R - [CB.EN.U4CCE20045]" userId="S::cb.en.u4cce20045@cb.students.amrita.edu::aae44ec5-e99d-4ae4-a2bf-0d4418104d4b" providerId="AD" clId="Web-{2012CC36-A384-D7FC-0D3F-F6272E1B0ABD}" dt="2022-08-03T16:01:30.125" v="94"/>
          <ac:spMkLst>
            <pc:docMk/>
            <pc:sldMk cId="3095765141" sldId="268"/>
            <ac:spMk id="11" creationId="{A617F13B-5021-454F-90E5-3AB2383BFD34}"/>
          </ac:spMkLst>
        </pc:spChg>
        <pc:picChg chg="add mod">
          <ac:chgData name="Priyanga R - [CB.EN.U4CCE20045]" userId="S::cb.en.u4cce20045@cb.students.amrita.edu::aae44ec5-e99d-4ae4-a2bf-0d4418104d4b" providerId="AD" clId="Web-{2012CC36-A384-D7FC-0D3F-F6272E1B0ABD}" dt="2022-08-03T16:01:30.125" v="94"/>
          <ac:picMkLst>
            <pc:docMk/>
            <pc:sldMk cId="3095765141" sldId="268"/>
            <ac:picMk id="4" creationId="{CB2F928C-475B-FFBC-F225-1C11C4875881}"/>
          </ac:picMkLst>
        </pc:picChg>
      </pc:sldChg>
      <pc:sldChg chg="addSp delSp modSp new mod setBg">
        <pc:chgData name="Priyanga R - [CB.EN.U4CCE20045]" userId="S::cb.en.u4cce20045@cb.students.amrita.edu::aae44ec5-e99d-4ae4-a2bf-0d4418104d4b" providerId="AD" clId="Web-{2012CC36-A384-D7FC-0D3F-F6272E1B0ABD}" dt="2022-08-03T16:53:01.637" v="473" actId="20577"/>
        <pc:sldMkLst>
          <pc:docMk/>
          <pc:sldMk cId="3603229040" sldId="270"/>
        </pc:sldMkLst>
        <pc:spChg chg="mod">
          <ac:chgData name="Priyanga R - [CB.EN.U4CCE20045]" userId="S::cb.en.u4cce20045@cb.students.amrita.edu::aae44ec5-e99d-4ae4-a2bf-0d4418104d4b" providerId="AD" clId="Web-{2012CC36-A384-D7FC-0D3F-F6272E1B0ABD}" dt="2022-08-03T16:41:47.424" v="453" actId="14100"/>
          <ac:spMkLst>
            <pc:docMk/>
            <pc:sldMk cId="3603229040" sldId="270"/>
            <ac:spMk id="2" creationId="{99A5E83F-62F9-C57D-F05A-CA55E32FDB95}"/>
          </ac:spMkLst>
        </pc:spChg>
        <pc:spChg chg="del">
          <ac:chgData name="Priyanga R - [CB.EN.U4CCE20045]" userId="S::cb.en.u4cce20045@cb.students.amrita.edu::aae44ec5-e99d-4ae4-a2bf-0d4418104d4b" providerId="AD" clId="Web-{2012CC36-A384-D7FC-0D3F-F6272E1B0ABD}" dt="2022-08-03T16:29:27.851" v="362"/>
          <ac:spMkLst>
            <pc:docMk/>
            <pc:sldMk cId="3603229040" sldId="270"/>
            <ac:spMk id="3" creationId="{F70F6D95-121C-1074-19E0-4C943A6BBE59}"/>
          </ac:spMkLst>
        </pc:spChg>
        <pc:spChg chg="mod">
          <ac:chgData name="Priyanga R - [CB.EN.U4CCE20045]" userId="S::cb.en.u4cce20045@cb.students.amrita.edu::aae44ec5-e99d-4ae4-a2bf-0d4418104d4b" providerId="AD" clId="Web-{2012CC36-A384-D7FC-0D3F-F6272E1B0ABD}" dt="2022-08-03T16:53:01.637" v="473" actId="20577"/>
          <ac:spMkLst>
            <pc:docMk/>
            <pc:sldMk cId="3603229040" sldId="270"/>
            <ac:spMk id="4" creationId="{94EFE0DB-F967-5D86-B6F2-D338B84F147B}"/>
          </ac:spMkLst>
        </pc:spChg>
        <pc:spChg chg="add mod">
          <ac:chgData name="Priyanga R - [CB.EN.U4CCE20045]" userId="S::cb.en.u4cce20045@cb.students.amrita.edu::aae44ec5-e99d-4ae4-a2bf-0d4418104d4b" providerId="AD" clId="Web-{2012CC36-A384-D7FC-0D3F-F6272E1B0ABD}" dt="2022-08-03T16:40:51.252" v="439"/>
          <ac:spMkLst>
            <pc:docMk/>
            <pc:sldMk cId="3603229040" sldId="270"/>
            <ac:spMk id="6" creationId="{77F428F5-ADF8-03E8-954F-8B096357FABE}"/>
          </ac:spMkLst>
        </pc:spChg>
        <pc:spChg chg="add">
          <ac:chgData name="Priyanga R - [CB.EN.U4CCE20045]" userId="S::cb.en.u4cce20045@cb.students.amrita.edu::aae44ec5-e99d-4ae4-a2bf-0d4418104d4b" providerId="AD" clId="Web-{2012CC36-A384-D7FC-0D3F-F6272E1B0ABD}" dt="2022-08-03T16:40:51.252" v="439"/>
          <ac:spMkLst>
            <pc:docMk/>
            <pc:sldMk cId="3603229040" sldId="270"/>
            <ac:spMk id="11" creationId="{E7BBC551-30DE-45DA-907B-61CA772DACCD}"/>
          </ac:spMkLst>
        </pc:spChg>
        <pc:picChg chg="add mod ord">
          <ac:chgData name="Priyanga R - [CB.EN.U4CCE20045]" userId="S::cb.en.u4cce20045@cb.students.amrita.edu::aae44ec5-e99d-4ae4-a2bf-0d4418104d4b" providerId="AD" clId="Web-{2012CC36-A384-D7FC-0D3F-F6272E1B0ABD}" dt="2022-08-03T16:40:51.252" v="439"/>
          <ac:picMkLst>
            <pc:docMk/>
            <pc:sldMk cId="3603229040" sldId="270"/>
            <ac:picMk id="5" creationId="{A6E58418-55AA-1306-43A9-F4BE8286ECC9}"/>
          </ac:picMkLst>
        </pc:picChg>
      </pc:sldChg>
      <pc:sldChg chg="addSp delSp modSp new">
        <pc:chgData name="Priyanga R - [CB.EN.U4CCE20045]" userId="S::cb.en.u4cce20045@cb.students.amrita.edu::aae44ec5-e99d-4ae4-a2bf-0d4418104d4b" providerId="AD" clId="Web-{2012CC36-A384-D7FC-0D3F-F6272E1B0ABD}" dt="2022-08-03T17:47:59.148" v="483"/>
        <pc:sldMkLst>
          <pc:docMk/>
          <pc:sldMk cId="1930877128" sldId="271"/>
        </pc:sldMkLst>
        <pc:spChg chg="del">
          <ac:chgData name="Priyanga R - [CB.EN.U4CCE20045]" userId="S::cb.en.u4cce20045@cb.students.amrita.edu::aae44ec5-e99d-4ae4-a2bf-0d4418104d4b" providerId="AD" clId="Web-{2012CC36-A384-D7FC-0D3F-F6272E1B0ABD}" dt="2022-08-03T17:47:43.789" v="482"/>
          <ac:spMkLst>
            <pc:docMk/>
            <pc:sldMk cId="1930877128" sldId="271"/>
            <ac:spMk id="2" creationId="{8E49609D-EDBD-65E2-AD3D-C251DEE75096}"/>
          </ac:spMkLst>
        </pc:spChg>
        <pc:spChg chg="del">
          <ac:chgData name="Priyanga R - [CB.EN.U4CCE20045]" userId="S::cb.en.u4cce20045@cb.students.amrita.edu::aae44ec5-e99d-4ae4-a2bf-0d4418104d4b" providerId="AD" clId="Web-{2012CC36-A384-D7FC-0D3F-F6272E1B0ABD}" dt="2022-08-03T17:47:25.992" v="480"/>
          <ac:spMkLst>
            <pc:docMk/>
            <pc:sldMk cId="1930877128" sldId="271"/>
            <ac:spMk id="3" creationId="{AFC733A0-68CE-CF1B-770D-E765ED87AA17}"/>
          </ac:spMkLst>
        </pc:spChg>
        <pc:spChg chg="add mod">
          <ac:chgData name="Priyanga R - [CB.EN.U4CCE20045]" userId="S::cb.en.u4cce20045@cb.students.amrita.edu::aae44ec5-e99d-4ae4-a2bf-0d4418104d4b" providerId="AD" clId="Web-{2012CC36-A384-D7FC-0D3F-F6272E1B0ABD}" dt="2022-08-03T17:47:59.148" v="483"/>
          <ac:spMkLst>
            <pc:docMk/>
            <pc:sldMk cId="1930877128" sldId="271"/>
            <ac:spMk id="6" creationId="{9B4CBD84-02F6-ADA5-C3F4-1DDB73B14B24}"/>
          </ac:spMkLst>
        </pc:spChg>
        <pc:picChg chg="add del mod ord">
          <ac:chgData name="Priyanga R - [CB.EN.U4CCE20045]" userId="S::cb.en.u4cce20045@cb.students.amrita.edu::aae44ec5-e99d-4ae4-a2bf-0d4418104d4b" providerId="AD" clId="Web-{2012CC36-A384-D7FC-0D3F-F6272E1B0ABD}" dt="2022-08-03T17:47:59.148" v="483"/>
          <ac:picMkLst>
            <pc:docMk/>
            <pc:sldMk cId="1930877128" sldId="271"/>
            <ac:picMk id="4" creationId="{957686DC-46D2-9DDD-8B2C-DF11B61C9793}"/>
          </ac:picMkLst>
        </pc:picChg>
      </pc:sldChg>
      <pc:sldChg chg="addSp delSp modSp new mod setBg">
        <pc:chgData name="Priyanga R - [CB.EN.U4CCE20045]" userId="S::cb.en.u4cce20045@cb.students.amrita.edu::aae44ec5-e99d-4ae4-a2bf-0d4418104d4b" providerId="AD" clId="Web-{2012CC36-A384-D7FC-0D3F-F6272E1B0ABD}" dt="2022-08-03T17:53:04.637" v="491" actId="1076"/>
        <pc:sldMkLst>
          <pc:docMk/>
          <pc:sldMk cId="1537873160" sldId="274"/>
        </pc:sldMkLst>
        <pc:spChg chg="del">
          <ac:chgData name="Priyanga R - [CB.EN.U4CCE20045]" userId="S::cb.en.u4cce20045@cb.students.amrita.edu::aae44ec5-e99d-4ae4-a2bf-0d4418104d4b" providerId="AD" clId="Web-{2012CC36-A384-D7FC-0D3F-F6272E1B0ABD}" dt="2022-08-03T17:51:56.511" v="485"/>
          <ac:spMkLst>
            <pc:docMk/>
            <pc:sldMk cId="1537873160" sldId="274"/>
            <ac:spMk id="2" creationId="{368B4C89-A74A-3E0B-D888-9F4D3A9C9E25}"/>
          </ac:spMkLst>
        </pc:spChg>
        <pc:spChg chg="del">
          <ac:chgData name="Priyanga R - [CB.EN.U4CCE20045]" userId="S::cb.en.u4cce20045@cb.students.amrita.edu::aae44ec5-e99d-4ae4-a2bf-0d4418104d4b" providerId="AD" clId="Web-{2012CC36-A384-D7FC-0D3F-F6272E1B0ABD}" dt="2022-08-03T17:52:02.667" v="486"/>
          <ac:spMkLst>
            <pc:docMk/>
            <pc:sldMk cId="1537873160" sldId="274"/>
            <ac:spMk id="3" creationId="{CAB4DEEB-1355-9652-7BA1-2B9064D77590}"/>
          </ac:spMkLst>
        </pc:spChg>
        <pc:spChg chg="add">
          <ac:chgData name="Priyanga R - [CB.EN.U4CCE20045]" userId="S::cb.en.u4cce20045@cb.students.amrita.edu::aae44ec5-e99d-4ae4-a2bf-0d4418104d4b" providerId="AD" clId="Web-{2012CC36-A384-D7FC-0D3F-F6272E1B0ABD}" dt="2022-08-03T17:52:37.105" v="490"/>
          <ac:spMkLst>
            <pc:docMk/>
            <pc:sldMk cId="1537873160" sldId="274"/>
            <ac:spMk id="9" creationId="{65F32515-9322-44A5-8C72-4C7BFB461869}"/>
          </ac:spMkLst>
        </pc:spChg>
        <pc:spChg chg="add">
          <ac:chgData name="Priyanga R - [CB.EN.U4CCE20045]" userId="S::cb.en.u4cce20045@cb.students.amrita.edu::aae44ec5-e99d-4ae4-a2bf-0d4418104d4b" providerId="AD" clId="Web-{2012CC36-A384-D7FC-0D3F-F6272E1B0ABD}" dt="2022-08-03T17:52:37.105" v="490"/>
          <ac:spMkLst>
            <pc:docMk/>
            <pc:sldMk cId="1537873160" sldId="274"/>
            <ac:spMk id="11" creationId="{A617F13B-5021-454F-90E5-3AB2383BFD34}"/>
          </ac:spMkLst>
        </pc:spChg>
        <pc:picChg chg="add mod">
          <ac:chgData name="Priyanga R - [CB.EN.U4CCE20045]" userId="S::cb.en.u4cce20045@cb.students.amrita.edu::aae44ec5-e99d-4ae4-a2bf-0d4418104d4b" providerId="AD" clId="Web-{2012CC36-A384-D7FC-0D3F-F6272E1B0ABD}" dt="2022-08-03T17:53:04.637" v="491" actId="1076"/>
          <ac:picMkLst>
            <pc:docMk/>
            <pc:sldMk cId="1537873160" sldId="274"/>
            <ac:picMk id="4" creationId="{9B997E5A-1B65-C4CB-1AC8-96B3F38AE03E}"/>
          </ac:picMkLst>
        </pc:picChg>
      </pc:sldChg>
    </pc:docChg>
  </pc:docChgLst>
  <pc:docChgLst>
    <pc:chgData name="Hemchand - [CB.EN.U4CCE20024]" userId="S::cb.en.u4cce20024@cb.students.amrita.edu::31b78223-c477-4e2a-9992-d72ea1a6f3a2" providerId="AD" clId="Web-{E9304005-3FC7-4B08-B38C-26AD3BD23260}"/>
    <pc:docChg chg="addSld modSld addMainMaster delMainMaster">
      <pc:chgData name="Hemchand - [CB.EN.U4CCE20024]" userId="S::cb.en.u4cce20024@cb.students.amrita.edu::31b78223-c477-4e2a-9992-d72ea1a6f3a2" providerId="AD" clId="Web-{E9304005-3FC7-4B08-B38C-26AD3BD23260}" dt="2022-08-03T10:26:11.353" v="339"/>
      <pc:docMkLst>
        <pc:docMk/>
      </pc:docMkLst>
      <pc:sldChg chg="addSp modSp mod setBg modClrScheme chgLayout">
        <pc:chgData name="Hemchand - [CB.EN.U4CCE20024]" userId="S::cb.en.u4cce20024@cb.students.amrita.edu::31b78223-c477-4e2a-9992-d72ea1a6f3a2" providerId="AD" clId="Web-{E9304005-3FC7-4B08-B38C-26AD3BD23260}" dt="2022-08-03T10:13:45.276" v="30" actId="20577"/>
        <pc:sldMkLst>
          <pc:docMk/>
          <pc:sldMk cId="109857222" sldId="256"/>
        </pc:sldMkLst>
        <pc:spChg chg="mod">
          <ac:chgData name="Hemchand - [CB.EN.U4CCE20024]" userId="S::cb.en.u4cce20024@cb.students.amrita.edu::31b78223-c477-4e2a-9992-d72ea1a6f3a2" providerId="AD" clId="Web-{E9304005-3FC7-4B08-B38C-26AD3BD23260}" dt="2022-08-03T10:12:46.150" v="23" actId="20577"/>
          <ac:spMkLst>
            <pc:docMk/>
            <pc:sldMk cId="109857222" sldId="256"/>
            <ac:spMk id="2" creationId="{00000000-0000-0000-0000-000000000000}"/>
          </ac:spMkLst>
        </pc:spChg>
        <pc:spChg chg="mod">
          <ac:chgData name="Hemchand - [CB.EN.U4CCE20024]" userId="S::cb.en.u4cce20024@cb.students.amrita.edu::31b78223-c477-4e2a-9992-d72ea1a6f3a2" providerId="AD" clId="Web-{E9304005-3FC7-4B08-B38C-26AD3BD23260}" dt="2022-08-03T10:13:45.276" v="30" actId="20577"/>
          <ac:spMkLst>
            <pc:docMk/>
            <pc:sldMk cId="109857222" sldId="256"/>
            <ac:spMk id="3" creationId="{00000000-0000-0000-0000-000000000000}"/>
          </ac:spMkLst>
        </pc:spChg>
        <pc:spChg chg="add">
          <ac:chgData name="Hemchand - [CB.EN.U4CCE20024]" userId="S::cb.en.u4cce20024@cb.students.amrita.edu::31b78223-c477-4e2a-9992-d72ea1a6f3a2" providerId="AD" clId="Web-{E9304005-3FC7-4B08-B38C-26AD3BD23260}" dt="2022-08-03T10:09:30.302" v="13"/>
          <ac:spMkLst>
            <pc:docMk/>
            <pc:sldMk cId="109857222" sldId="256"/>
            <ac:spMk id="9" creationId="{D6A5485D-4AF6-47BA-8BB1-44D0639B9FA6}"/>
          </ac:spMkLst>
        </pc:spChg>
        <pc:spChg chg="add">
          <ac:chgData name="Hemchand - [CB.EN.U4CCE20024]" userId="S::cb.en.u4cce20024@cb.students.amrita.edu::31b78223-c477-4e2a-9992-d72ea1a6f3a2" providerId="AD" clId="Web-{E9304005-3FC7-4B08-B38C-26AD3BD23260}" dt="2022-08-03T10:09:30.302" v="13"/>
          <ac:spMkLst>
            <pc:docMk/>
            <pc:sldMk cId="109857222" sldId="256"/>
            <ac:spMk id="11" creationId="{E9B141D4-C8D6-48AA-95E4-9D7277D2A93D}"/>
          </ac:spMkLst>
        </pc:spChg>
        <pc:picChg chg="add mod">
          <ac:chgData name="Hemchand - [CB.EN.U4CCE20024]" userId="S::cb.en.u4cce20024@cb.students.amrita.edu::31b78223-c477-4e2a-9992-d72ea1a6f3a2" providerId="AD" clId="Web-{E9304005-3FC7-4B08-B38C-26AD3BD23260}" dt="2022-08-03T10:11:03.695" v="17" actId="1076"/>
          <ac:picMkLst>
            <pc:docMk/>
            <pc:sldMk cId="109857222" sldId="256"/>
            <ac:picMk id="4" creationId="{7C36AB33-7BF0-72CD-6238-B22ECAF03810}"/>
          </ac:picMkLst>
        </pc:picChg>
      </pc:sldChg>
      <pc:sldChg chg="addSp delSp modSp new mod setBg">
        <pc:chgData name="Hemchand - [CB.EN.U4CCE20024]" userId="S::cb.en.u4cce20024@cb.students.amrita.edu::31b78223-c477-4e2a-9992-d72ea1a6f3a2" providerId="AD" clId="Web-{E9304005-3FC7-4B08-B38C-26AD3BD23260}" dt="2022-08-03T10:26:11.353" v="339"/>
        <pc:sldMkLst>
          <pc:docMk/>
          <pc:sldMk cId="878095342" sldId="257"/>
        </pc:sldMkLst>
        <pc:spChg chg="mod">
          <ac:chgData name="Hemchand - [CB.EN.U4CCE20024]" userId="S::cb.en.u4cce20024@cb.students.amrita.edu::31b78223-c477-4e2a-9992-d72ea1a6f3a2" providerId="AD" clId="Web-{E9304005-3FC7-4B08-B38C-26AD3BD23260}" dt="2022-08-03T10:25:58.478" v="336"/>
          <ac:spMkLst>
            <pc:docMk/>
            <pc:sldMk cId="878095342" sldId="257"/>
            <ac:spMk id="2" creationId="{948D0DFD-A9E8-E7E8-FB97-F0B57B5A493D}"/>
          </ac:spMkLst>
        </pc:spChg>
        <pc:spChg chg="del">
          <ac:chgData name="Hemchand - [CB.EN.U4CCE20024]" userId="S::cb.en.u4cce20024@cb.students.amrita.edu::31b78223-c477-4e2a-9992-d72ea1a6f3a2" providerId="AD" clId="Web-{E9304005-3FC7-4B08-B38C-26AD3BD23260}" dt="2022-08-03T10:15:51.591" v="41"/>
          <ac:spMkLst>
            <pc:docMk/>
            <pc:sldMk cId="878095342" sldId="257"/>
            <ac:spMk id="3" creationId="{A6443BF4-E553-B84F-B50A-7E8AF4198E52}"/>
          </ac:spMkLst>
        </pc:spChg>
        <pc:spChg chg="add del">
          <ac:chgData name="Hemchand - [CB.EN.U4CCE20024]" userId="S::cb.en.u4cce20024@cb.students.amrita.edu::31b78223-c477-4e2a-9992-d72ea1a6f3a2" providerId="AD" clId="Web-{E9304005-3FC7-4B08-B38C-26AD3BD23260}" dt="2022-08-03T10:25:12.008" v="332"/>
          <ac:spMkLst>
            <pc:docMk/>
            <pc:sldMk cId="878095342" sldId="257"/>
            <ac:spMk id="9" creationId="{A80A97F9-87C9-4710-B480-406EA55C9EC8}"/>
          </ac:spMkLst>
        </pc:spChg>
        <pc:spChg chg="add del">
          <ac:chgData name="Hemchand - [CB.EN.U4CCE20024]" userId="S::cb.en.u4cce20024@cb.students.amrita.edu::31b78223-c477-4e2a-9992-d72ea1a6f3a2" providerId="AD" clId="Web-{E9304005-3FC7-4B08-B38C-26AD3BD23260}" dt="2022-08-03T10:25:12.008" v="332"/>
          <ac:spMkLst>
            <pc:docMk/>
            <pc:sldMk cId="878095342" sldId="257"/>
            <ac:spMk id="11" creationId="{6D6F0AC2-F229-46DE-A0A2-5CB386CE9014}"/>
          </ac:spMkLst>
        </pc:spChg>
        <pc:spChg chg="add del">
          <ac:chgData name="Hemchand - [CB.EN.U4CCE20024]" userId="S::cb.en.u4cce20024@cb.students.amrita.edu::31b78223-c477-4e2a-9992-d72ea1a6f3a2" providerId="AD" clId="Web-{E9304005-3FC7-4B08-B38C-26AD3BD23260}" dt="2022-08-03T10:17:27.124" v="57"/>
          <ac:spMkLst>
            <pc:docMk/>
            <pc:sldMk cId="878095342" sldId="257"/>
            <ac:spMk id="13" creationId="{A80A97F9-87C9-4710-B480-406EA55C9EC8}"/>
          </ac:spMkLst>
        </pc:spChg>
        <pc:spChg chg="add del">
          <ac:chgData name="Hemchand - [CB.EN.U4CCE20024]" userId="S::cb.en.u4cce20024@cb.students.amrita.edu::31b78223-c477-4e2a-9992-d72ea1a6f3a2" providerId="AD" clId="Web-{E9304005-3FC7-4B08-B38C-26AD3BD23260}" dt="2022-08-03T10:17:27.124" v="57"/>
          <ac:spMkLst>
            <pc:docMk/>
            <pc:sldMk cId="878095342" sldId="257"/>
            <ac:spMk id="14" creationId="{6D6F0AC2-F229-46DE-A0A2-5CB386CE9014}"/>
          </ac:spMkLst>
        </pc:spChg>
        <pc:spChg chg="add del">
          <ac:chgData name="Hemchand - [CB.EN.U4CCE20024]" userId="S::cb.en.u4cce20024@cb.students.amrita.edu::31b78223-c477-4e2a-9992-d72ea1a6f3a2" providerId="AD" clId="Web-{E9304005-3FC7-4B08-B38C-26AD3BD23260}" dt="2022-08-03T10:25:12.008" v="332"/>
          <ac:spMkLst>
            <pc:docMk/>
            <pc:sldMk cId="878095342" sldId="257"/>
            <ac:spMk id="16" creationId="{A80A97F9-87C9-4710-B480-406EA55C9EC8}"/>
          </ac:spMkLst>
        </pc:spChg>
        <pc:spChg chg="add del">
          <ac:chgData name="Hemchand - [CB.EN.U4CCE20024]" userId="S::cb.en.u4cce20024@cb.students.amrita.edu::31b78223-c477-4e2a-9992-d72ea1a6f3a2" providerId="AD" clId="Web-{E9304005-3FC7-4B08-B38C-26AD3BD23260}" dt="2022-08-03T10:25:12.008" v="332"/>
          <ac:spMkLst>
            <pc:docMk/>
            <pc:sldMk cId="878095342" sldId="257"/>
            <ac:spMk id="17" creationId="{6D6F0AC2-F229-46DE-A0A2-5CB386CE9014}"/>
          </ac:spMkLst>
        </pc:spChg>
        <pc:spChg chg="add del">
          <ac:chgData name="Hemchand - [CB.EN.U4CCE20024]" userId="S::cb.en.u4cce20024@cb.students.amrita.edu::31b78223-c477-4e2a-9992-d72ea1a6f3a2" providerId="AD" clId="Web-{E9304005-3FC7-4B08-B38C-26AD3BD23260}" dt="2022-08-03T10:25:06.492" v="329"/>
          <ac:spMkLst>
            <pc:docMk/>
            <pc:sldMk cId="878095342" sldId="257"/>
            <ac:spMk id="19" creationId="{A80A97F9-87C9-4710-B480-406EA55C9EC8}"/>
          </ac:spMkLst>
        </pc:spChg>
        <pc:spChg chg="add del">
          <ac:chgData name="Hemchand - [CB.EN.U4CCE20024]" userId="S::cb.en.u4cce20024@cb.students.amrita.edu::31b78223-c477-4e2a-9992-d72ea1a6f3a2" providerId="AD" clId="Web-{E9304005-3FC7-4B08-B38C-26AD3BD23260}" dt="2022-08-03T10:25:06.492" v="329"/>
          <ac:spMkLst>
            <pc:docMk/>
            <pc:sldMk cId="878095342" sldId="257"/>
            <ac:spMk id="20" creationId="{6D6F0AC2-F229-46DE-A0A2-5CB386CE9014}"/>
          </ac:spMkLst>
        </pc:spChg>
        <pc:spChg chg="add del">
          <ac:chgData name="Hemchand - [CB.EN.U4CCE20024]" userId="S::cb.en.u4cce20024@cb.students.amrita.edu::31b78223-c477-4e2a-9992-d72ea1a6f3a2" providerId="AD" clId="Web-{E9304005-3FC7-4B08-B38C-26AD3BD23260}" dt="2022-08-03T10:23:00.443" v="285"/>
          <ac:spMkLst>
            <pc:docMk/>
            <pc:sldMk cId="878095342" sldId="257"/>
            <ac:spMk id="22" creationId="{A80A97F9-87C9-4710-B480-406EA55C9EC8}"/>
          </ac:spMkLst>
        </pc:spChg>
        <pc:spChg chg="add del">
          <ac:chgData name="Hemchand - [CB.EN.U4CCE20024]" userId="S::cb.en.u4cce20024@cb.students.amrita.edu::31b78223-c477-4e2a-9992-d72ea1a6f3a2" providerId="AD" clId="Web-{E9304005-3FC7-4B08-B38C-26AD3BD23260}" dt="2022-08-03T10:25:11.977" v="331"/>
          <ac:spMkLst>
            <pc:docMk/>
            <pc:sldMk cId="878095342" sldId="257"/>
            <ac:spMk id="23" creationId="{A80A97F9-87C9-4710-B480-406EA55C9EC8}"/>
          </ac:spMkLst>
        </pc:spChg>
        <pc:spChg chg="add del">
          <ac:chgData name="Hemchand - [CB.EN.U4CCE20024]" userId="S::cb.en.u4cce20024@cb.students.amrita.edu::31b78223-c477-4e2a-9992-d72ea1a6f3a2" providerId="AD" clId="Web-{E9304005-3FC7-4B08-B38C-26AD3BD23260}" dt="2022-08-03T10:23:00.443" v="285"/>
          <ac:spMkLst>
            <pc:docMk/>
            <pc:sldMk cId="878095342" sldId="257"/>
            <ac:spMk id="24" creationId="{6D6F0AC2-F229-46DE-A0A2-5CB386CE9014}"/>
          </ac:spMkLst>
        </pc:spChg>
        <pc:spChg chg="add del">
          <ac:chgData name="Hemchand - [CB.EN.U4CCE20024]" userId="S::cb.en.u4cce20024@cb.students.amrita.edu::31b78223-c477-4e2a-9992-d72ea1a6f3a2" providerId="AD" clId="Web-{E9304005-3FC7-4B08-B38C-26AD3BD23260}" dt="2022-08-03T10:25:11.977" v="331"/>
          <ac:spMkLst>
            <pc:docMk/>
            <pc:sldMk cId="878095342" sldId="257"/>
            <ac:spMk id="25" creationId="{6D6F0AC2-F229-46DE-A0A2-5CB386CE9014}"/>
          </ac:spMkLst>
        </pc:spChg>
        <pc:spChg chg="add del">
          <ac:chgData name="Hemchand - [CB.EN.U4CCE20024]" userId="S::cb.en.u4cce20024@cb.students.amrita.edu::31b78223-c477-4e2a-9992-d72ea1a6f3a2" providerId="AD" clId="Web-{E9304005-3FC7-4B08-B38C-26AD3BD23260}" dt="2022-08-03T10:25:58.509" v="337"/>
          <ac:spMkLst>
            <pc:docMk/>
            <pc:sldMk cId="878095342" sldId="257"/>
            <ac:spMk id="27" creationId="{A80A97F9-87C9-4710-B480-406EA55C9EC8}"/>
          </ac:spMkLst>
        </pc:spChg>
        <pc:spChg chg="add del">
          <ac:chgData name="Hemchand - [CB.EN.U4CCE20024]" userId="S::cb.en.u4cce20024@cb.students.amrita.edu::31b78223-c477-4e2a-9992-d72ea1a6f3a2" providerId="AD" clId="Web-{E9304005-3FC7-4B08-B38C-26AD3BD23260}" dt="2022-08-03T10:25:58.509" v="337"/>
          <ac:spMkLst>
            <pc:docMk/>
            <pc:sldMk cId="878095342" sldId="257"/>
            <ac:spMk id="28" creationId="{6D6F0AC2-F229-46DE-A0A2-5CB386CE9014}"/>
          </ac:spMkLst>
        </pc:spChg>
        <pc:spChg chg="add del">
          <ac:chgData name="Hemchand - [CB.EN.U4CCE20024]" userId="S::cb.en.u4cce20024@cb.students.amrita.edu::31b78223-c477-4e2a-9992-d72ea1a6f3a2" providerId="AD" clId="Web-{E9304005-3FC7-4B08-B38C-26AD3BD23260}" dt="2022-08-03T10:25:58.478" v="336"/>
          <ac:spMkLst>
            <pc:docMk/>
            <pc:sldMk cId="878095342" sldId="257"/>
            <ac:spMk id="33" creationId="{A80A97F9-87C9-4710-B480-406EA55C9EC8}"/>
          </ac:spMkLst>
        </pc:spChg>
        <pc:spChg chg="add del">
          <ac:chgData name="Hemchand - [CB.EN.U4CCE20024]" userId="S::cb.en.u4cce20024@cb.students.amrita.edu::31b78223-c477-4e2a-9992-d72ea1a6f3a2" providerId="AD" clId="Web-{E9304005-3FC7-4B08-B38C-26AD3BD23260}" dt="2022-08-03T10:25:58.478" v="336"/>
          <ac:spMkLst>
            <pc:docMk/>
            <pc:sldMk cId="878095342" sldId="257"/>
            <ac:spMk id="35" creationId="{6D6F0AC2-F229-46DE-A0A2-5CB386CE9014}"/>
          </ac:spMkLst>
        </pc:spChg>
        <pc:spChg chg="add">
          <ac:chgData name="Hemchand - [CB.EN.U4CCE20024]" userId="S::cb.en.u4cce20024@cb.students.amrita.edu::31b78223-c477-4e2a-9992-d72ea1a6f3a2" providerId="AD" clId="Web-{E9304005-3FC7-4B08-B38C-26AD3BD23260}" dt="2022-08-03T10:25:58.509" v="337"/>
          <ac:spMkLst>
            <pc:docMk/>
            <pc:sldMk cId="878095342" sldId="257"/>
            <ac:spMk id="37" creationId="{A80A97F9-87C9-4710-B480-406EA55C9EC8}"/>
          </ac:spMkLst>
        </pc:spChg>
        <pc:spChg chg="add">
          <ac:chgData name="Hemchand - [CB.EN.U4CCE20024]" userId="S::cb.en.u4cce20024@cb.students.amrita.edu::31b78223-c477-4e2a-9992-d72ea1a6f3a2" providerId="AD" clId="Web-{E9304005-3FC7-4B08-B38C-26AD3BD23260}" dt="2022-08-03T10:25:58.509" v="337"/>
          <ac:spMkLst>
            <pc:docMk/>
            <pc:sldMk cId="878095342" sldId="257"/>
            <ac:spMk id="38" creationId="{6D6F0AC2-F229-46DE-A0A2-5CB386CE9014}"/>
          </ac:spMkLst>
        </pc:spChg>
        <pc:graphicFrameChg chg="add mod ord modGraphic">
          <ac:chgData name="Hemchand - [CB.EN.U4CCE20024]" userId="S::cb.en.u4cce20024@cb.students.amrita.edu::31b78223-c477-4e2a-9992-d72ea1a6f3a2" providerId="AD" clId="Web-{E9304005-3FC7-4B08-B38C-26AD3BD23260}" dt="2022-08-03T10:26:11.353" v="339"/>
          <ac:graphicFrameMkLst>
            <pc:docMk/>
            <pc:sldMk cId="878095342" sldId="257"/>
            <ac:graphicFrameMk id="4" creationId="{1B2CBBB4-C024-894A-65BE-95A4E7AEB78B}"/>
          </ac:graphicFrameMkLst>
        </pc:graphicFrameChg>
      </pc:sldChg>
      <pc:sldMasterChg chg="del delSldLayout">
        <pc:chgData name="Hemchand - [CB.EN.U4CCE20024]" userId="S::cb.en.u4cce20024@cb.students.amrita.edu::31b78223-c477-4e2a-9992-d72ea1a6f3a2" providerId="AD" clId="Web-{E9304005-3FC7-4B08-B38C-26AD3BD23260}" dt="2022-08-03T10:09:30.302" v="13"/>
        <pc:sldMasterMkLst>
          <pc:docMk/>
          <pc:sldMasterMk cId="2460954070" sldId="2147483660"/>
        </pc:sldMasterMkLst>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2385387890" sldId="2147483661"/>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949138452" sldId="2147483662"/>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2591524520" sldId="2147483663"/>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1203092039" sldId="2147483664"/>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3733172339" sldId="2147483665"/>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3210312558" sldId="2147483666"/>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3146388984" sldId="2147483667"/>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3171841454" sldId="2147483668"/>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1718958274" sldId="2147483669"/>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2202905451" sldId="2147483670"/>
          </pc:sldLayoutMkLst>
        </pc:sldLayoutChg>
        <pc:sldLayoutChg chg="del">
          <pc:chgData name="Hemchand - [CB.EN.U4CCE20024]" userId="S::cb.en.u4cce20024@cb.students.amrita.edu::31b78223-c477-4e2a-9992-d72ea1a6f3a2" providerId="AD" clId="Web-{E9304005-3FC7-4B08-B38C-26AD3BD23260}" dt="2022-08-03T10:09:30.302" v="13"/>
          <pc:sldLayoutMkLst>
            <pc:docMk/>
            <pc:sldMasterMk cId="2460954070" sldId="2147483660"/>
            <pc:sldLayoutMk cId="3479445657" sldId="2147483671"/>
          </pc:sldLayoutMkLst>
        </pc:sldLayoutChg>
      </pc:sldMasterChg>
      <pc:sldMasterChg chg="add replId addSldLayout">
        <pc:chgData name="Hemchand - [CB.EN.U4CCE20024]" userId="S::cb.en.u4cce20024@cb.students.amrita.edu::31b78223-c477-4e2a-9992-d72ea1a6f3a2" providerId="AD" clId="Web-{E9304005-3FC7-4B08-B38C-26AD3BD23260}" dt="2022-08-03T10:09:30.302" v="13"/>
        <pc:sldMasterMkLst>
          <pc:docMk/>
          <pc:sldMasterMk cId="907720017" sldId="2147483672"/>
        </pc:sldMasterMkLst>
        <pc:sldLayoutChg chg="add">
          <pc:chgData name="Hemchand - [CB.EN.U4CCE20024]" userId="S::cb.en.u4cce20024@cb.students.amrita.edu::31b78223-c477-4e2a-9992-d72ea1a6f3a2" providerId="AD" clId="Web-{E9304005-3FC7-4B08-B38C-26AD3BD23260}" dt="2022-08-03T10:09:30.302" v="13"/>
          <pc:sldLayoutMkLst>
            <pc:docMk/>
            <pc:sldMasterMk cId="907720017" sldId="2147483672"/>
            <pc:sldLayoutMk cId="1571420543" sldId="2147483673"/>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3535134867" sldId="2147483674"/>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4008877765" sldId="2147483675"/>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1128533190" sldId="2147483676"/>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3661910710" sldId="2147483677"/>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399256860" sldId="2147483678"/>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1448394479" sldId="2147483679"/>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959399327" sldId="2147483680"/>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604459080" sldId="2147483681"/>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353042762" sldId="2147483682"/>
          </pc:sldLayoutMkLst>
        </pc:sldLayoutChg>
        <pc:sldLayoutChg chg="add replId">
          <pc:chgData name="Hemchand - [CB.EN.U4CCE20024]" userId="S::cb.en.u4cce20024@cb.students.amrita.edu::31b78223-c477-4e2a-9992-d72ea1a6f3a2" providerId="AD" clId="Web-{E9304005-3FC7-4B08-B38C-26AD3BD23260}" dt="2022-08-03T10:09:30.302" v="13"/>
          <pc:sldLayoutMkLst>
            <pc:docMk/>
            <pc:sldMasterMk cId="907720017" sldId="2147483672"/>
            <pc:sldLayoutMk cId="2352697769" sldId="2147483683"/>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90EE42-AE39-461C-8D74-68D806BBAD3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6C77FC6-7B1B-4BFB-929E-D1C4DE0E8A9D}">
      <dgm:prSet/>
      <dgm:spPr/>
      <dgm:t>
        <a:bodyPr/>
        <a:lstStyle/>
        <a:p>
          <a:r>
            <a:rPr lang="en-GB" b="0" i="0"/>
            <a:t>The main objective of this project work is to find out the reliable sales trend prediction which is implemented by using data mining and ML techniques to get an insight on how a company should manage cash flow and resources. </a:t>
          </a:r>
          <a:endParaRPr lang="en-US"/>
        </a:p>
      </dgm:t>
    </dgm:pt>
    <dgm:pt modelId="{D621ED32-EAA8-4D54-AA65-B73D72D3FB82}" type="parTrans" cxnId="{B7FC1109-5632-43DD-96BE-0112A06C8FCF}">
      <dgm:prSet/>
      <dgm:spPr/>
      <dgm:t>
        <a:bodyPr/>
        <a:lstStyle/>
        <a:p>
          <a:endParaRPr lang="en-US"/>
        </a:p>
      </dgm:t>
    </dgm:pt>
    <dgm:pt modelId="{1799B282-5BFC-41BB-A5E0-C8E3CE5D10FB}" type="sibTrans" cxnId="{B7FC1109-5632-43DD-96BE-0112A06C8FCF}">
      <dgm:prSet/>
      <dgm:spPr/>
      <dgm:t>
        <a:bodyPr/>
        <a:lstStyle/>
        <a:p>
          <a:endParaRPr lang="en-US"/>
        </a:p>
      </dgm:t>
    </dgm:pt>
    <dgm:pt modelId="{9DFCB16F-1FA3-4447-A0F1-E065A9FE312B}">
      <dgm:prSet/>
      <dgm:spPr/>
      <dgm:t>
        <a:bodyPr/>
        <a:lstStyle/>
        <a:p>
          <a:pPr rtl="0"/>
          <a:r>
            <a:rPr lang="en-GB" b="0" i="0"/>
            <a:t>The</a:t>
          </a:r>
          <a:r>
            <a:rPr lang="en-GB" b="0" i="0">
              <a:latin typeface="Century Gothic" panose="020B0502020202020204"/>
            </a:rPr>
            <a:t> prime idea</a:t>
          </a:r>
          <a:r>
            <a:rPr lang="en-GB" b="0" i="0"/>
            <a:t> is to envisage the pattern of sales and the quantities of the products to be sold based on some key features gathered from the raw data we have.</a:t>
          </a:r>
          <a:endParaRPr lang="en-US"/>
        </a:p>
      </dgm:t>
    </dgm:pt>
    <dgm:pt modelId="{4D26AC6E-7555-4899-908F-31098B3307C3}" type="parTrans" cxnId="{B8A74B11-3C5B-4A70-9D80-971A2F5EF3A9}">
      <dgm:prSet/>
      <dgm:spPr/>
      <dgm:t>
        <a:bodyPr/>
        <a:lstStyle/>
        <a:p>
          <a:endParaRPr lang="en-US"/>
        </a:p>
      </dgm:t>
    </dgm:pt>
    <dgm:pt modelId="{96F68B8B-8852-423A-A8A8-E461AF2193C7}" type="sibTrans" cxnId="{B8A74B11-3C5B-4A70-9D80-971A2F5EF3A9}">
      <dgm:prSet/>
      <dgm:spPr/>
      <dgm:t>
        <a:bodyPr/>
        <a:lstStyle/>
        <a:p>
          <a:endParaRPr lang="en-US"/>
        </a:p>
      </dgm:t>
    </dgm:pt>
    <dgm:pt modelId="{941FF2D5-6A69-4E41-BFE8-60E2A4BE667D}">
      <dgm:prSet/>
      <dgm:spPr/>
      <dgm:t>
        <a:bodyPr/>
        <a:lstStyle/>
        <a:p>
          <a:r>
            <a:rPr lang="en-GB" b="0" i="0"/>
            <a:t>Analysis would help the business organizations to make a probabilistic decision at each important stage of marketing strategy.</a:t>
          </a:r>
          <a:endParaRPr lang="en-US"/>
        </a:p>
      </dgm:t>
    </dgm:pt>
    <dgm:pt modelId="{CDF36356-7418-4C95-A289-BB5CD50B3106}" type="parTrans" cxnId="{674DABEF-0474-470B-BE42-28EBD0E37078}">
      <dgm:prSet/>
      <dgm:spPr/>
      <dgm:t>
        <a:bodyPr/>
        <a:lstStyle/>
        <a:p>
          <a:endParaRPr lang="en-US"/>
        </a:p>
      </dgm:t>
    </dgm:pt>
    <dgm:pt modelId="{839841C2-E7EB-42E6-B704-C97E55EE6C3C}" type="sibTrans" cxnId="{674DABEF-0474-470B-BE42-28EBD0E37078}">
      <dgm:prSet/>
      <dgm:spPr/>
      <dgm:t>
        <a:bodyPr/>
        <a:lstStyle/>
        <a:p>
          <a:endParaRPr lang="en-US"/>
        </a:p>
      </dgm:t>
    </dgm:pt>
    <dgm:pt modelId="{2835A9CE-473F-4E6A-A8B2-E5FA1D2C20C5}" type="pres">
      <dgm:prSet presAssocID="{DB90EE42-AE39-461C-8D74-68D806BBAD33}" presName="linear" presStyleCnt="0">
        <dgm:presLayoutVars>
          <dgm:animLvl val="lvl"/>
          <dgm:resizeHandles val="exact"/>
        </dgm:presLayoutVars>
      </dgm:prSet>
      <dgm:spPr/>
    </dgm:pt>
    <dgm:pt modelId="{50E69878-7D96-4247-82E6-EBEFFFE124DE}" type="pres">
      <dgm:prSet presAssocID="{96C77FC6-7B1B-4BFB-929E-D1C4DE0E8A9D}" presName="parentText" presStyleLbl="node1" presStyleIdx="0" presStyleCnt="3">
        <dgm:presLayoutVars>
          <dgm:chMax val="0"/>
          <dgm:bulletEnabled val="1"/>
        </dgm:presLayoutVars>
      </dgm:prSet>
      <dgm:spPr/>
    </dgm:pt>
    <dgm:pt modelId="{AB6C29AD-8763-4F78-8DD4-7ECA2C6983FC}" type="pres">
      <dgm:prSet presAssocID="{1799B282-5BFC-41BB-A5E0-C8E3CE5D10FB}" presName="spacer" presStyleCnt="0"/>
      <dgm:spPr/>
    </dgm:pt>
    <dgm:pt modelId="{EE174B8A-4813-40F3-889C-83F3539A8DD3}" type="pres">
      <dgm:prSet presAssocID="{9DFCB16F-1FA3-4447-A0F1-E065A9FE312B}" presName="parentText" presStyleLbl="node1" presStyleIdx="1" presStyleCnt="3">
        <dgm:presLayoutVars>
          <dgm:chMax val="0"/>
          <dgm:bulletEnabled val="1"/>
        </dgm:presLayoutVars>
      </dgm:prSet>
      <dgm:spPr/>
    </dgm:pt>
    <dgm:pt modelId="{9CECEA7B-C866-4425-9AD2-547B0100B93D}" type="pres">
      <dgm:prSet presAssocID="{96F68B8B-8852-423A-A8A8-E461AF2193C7}" presName="spacer" presStyleCnt="0"/>
      <dgm:spPr/>
    </dgm:pt>
    <dgm:pt modelId="{7B43DD8F-7518-4262-BC94-5DC19C559BE2}" type="pres">
      <dgm:prSet presAssocID="{941FF2D5-6A69-4E41-BFE8-60E2A4BE667D}" presName="parentText" presStyleLbl="node1" presStyleIdx="2" presStyleCnt="3">
        <dgm:presLayoutVars>
          <dgm:chMax val="0"/>
          <dgm:bulletEnabled val="1"/>
        </dgm:presLayoutVars>
      </dgm:prSet>
      <dgm:spPr/>
    </dgm:pt>
  </dgm:ptLst>
  <dgm:cxnLst>
    <dgm:cxn modelId="{B7FC1109-5632-43DD-96BE-0112A06C8FCF}" srcId="{DB90EE42-AE39-461C-8D74-68D806BBAD33}" destId="{96C77FC6-7B1B-4BFB-929E-D1C4DE0E8A9D}" srcOrd="0" destOrd="0" parTransId="{D621ED32-EAA8-4D54-AA65-B73D72D3FB82}" sibTransId="{1799B282-5BFC-41BB-A5E0-C8E3CE5D10FB}"/>
    <dgm:cxn modelId="{30CCF20A-117B-415C-B91D-FA44953ED764}" type="presOf" srcId="{941FF2D5-6A69-4E41-BFE8-60E2A4BE667D}" destId="{7B43DD8F-7518-4262-BC94-5DC19C559BE2}" srcOrd="0" destOrd="0" presId="urn:microsoft.com/office/officeart/2005/8/layout/vList2"/>
    <dgm:cxn modelId="{B8A74B11-3C5B-4A70-9D80-971A2F5EF3A9}" srcId="{DB90EE42-AE39-461C-8D74-68D806BBAD33}" destId="{9DFCB16F-1FA3-4447-A0F1-E065A9FE312B}" srcOrd="1" destOrd="0" parTransId="{4D26AC6E-7555-4899-908F-31098B3307C3}" sibTransId="{96F68B8B-8852-423A-A8A8-E461AF2193C7}"/>
    <dgm:cxn modelId="{DA2B997A-F5EC-458A-BFED-9312451AFB11}" type="presOf" srcId="{DB90EE42-AE39-461C-8D74-68D806BBAD33}" destId="{2835A9CE-473F-4E6A-A8B2-E5FA1D2C20C5}" srcOrd="0" destOrd="0" presId="urn:microsoft.com/office/officeart/2005/8/layout/vList2"/>
    <dgm:cxn modelId="{B2F86DB8-6D96-47B2-981F-041488010B9F}" type="presOf" srcId="{9DFCB16F-1FA3-4447-A0F1-E065A9FE312B}" destId="{EE174B8A-4813-40F3-889C-83F3539A8DD3}" srcOrd="0" destOrd="0" presId="urn:microsoft.com/office/officeart/2005/8/layout/vList2"/>
    <dgm:cxn modelId="{674DABEF-0474-470B-BE42-28EBD0E37078}" srcId="{DB90EE42-AE39-461C-8D74-68D806BBAD33}" destId="{941FF2D5-6A69-4E41-BFE8-60E2A4BE667D}" srcOrd="2" destOrd="0" parTransId="{CDF36356-7418-4C95-A289-BB5CD50B3106}" sibTransId="{839841C2-E7EB-42E6-B704-C97E55EE6C3C}"/>
    <dgm:cxn modelId="{034519F7-0A0C-443B-B2AD-73F7ED617ADB}" type="presOf" srcId="{96C77FC6-7B1B-4BFB-929E-D1C4DE0E8A9D}" destId="{50E69878-7D96-4247-82E6-EBEFFFE124DE}" srcOrd="0" destOrd="0" presId="urn:microsoft.com/office/officeart/2005/8/layout/vList2"/>
    <dgm:cxn modelId="{9F606EDF-8848-46A7-91D6-8B4516DD296D}" type="presParOf" srcId="{2835A9CE-473F-4E6A-A8B2-E5FA1D2C20C5}" destId="{50E69878-7D96-4247-82E6-EBEFFFE124DE}" srcOrd="0" destOrd="0" presId="urn:microsoft.com/office/officeart/2005/8/layout/vList2"/>
    <dgm:cxn modelId="{2333B909-767A-4966-82AB-D50A38312B70}" type="presParOf" srcId="{2835A9CE-473F-4E6A-A8B2-E5FA1D2C20C5}" destId="{AB6C29AD-8763-4F78-8DD4-7ECA2C6983FC}" srcOrd="1" destOrd="0" presId="urn:microsoft.com/office/officeart/2005/8/layout/vList2"/>
    <dgm:cxn modelId="{A936805B-D0AB-4822-A7AB-27576EFF9A43}" type="presParOf" srcId="{2835A9CE-473F-4E6A-A8B2-E5FA1D2C20C5}" destId="{EE174B8A-4813-40F3-889C-83F3539A8DD3}" srcOrd="2" destOrd="0" presId="urn:microsoft.com/office/officeart/2005/8/layout/vList2"/>
    <dgm:cxn modelId="{69258EB0-0F12-40E1-85CE-09AB9F466B27}" type="presParOf" srcId="{2835A9CE-473F-4E6A-A8B2-E5FA1D2C20C5}" destId="{9CECEA7B-C866-4425-9AD2-547B0100B93D}" srcOrd="3" destOrd="0" presId="urn:microsoft.com/office/officeart/2005/8/layout/vList2"/>
    <dgm:cxn modelId="{DFCFAD45-C1D8-4762-94C1-F14FDFDA214B}" type="presParOf" srcId="{2835A9CE-473F-4E6A-A8B2-E5FA1D2C20C5}" destId="{7B43DD8F-7518-4262-BC94-5DC19C559BE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144FA3-1BB0-448B-AD69-D74116EA87CC}"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2585C870-FBE8-4FBB-8B7C-56A8DD4506F3}">
      <dgm:prSet/>
      <dgm:spPr/>
      <dgm:t>
        <a:bodyPr/>
        <a:lstStyle/>
        <a:p>
          <a:pPr>
            <a:lnSpc>
              <a:spcPct val="100000"/>
            </a:lnSpc>
          </a:pPr>
          <a:r>
            <a:rPr lang="en-GB">
              <a:solidFill>
                <a:schemeClr val="tx1"/>
              </a:solidFill>
              <a:latin typeface="Century Gothic"/>
              <a:cs typeface="Times New Roman"/>
            </a:rPr>
            <a:t>Today’s business handles large amount of data which is growing exponentially.</a:t>
          </a:r>
        </a:p>
      </dgm:t>
    </dgm:pt>
    <dgm:pt modelId="{1B284C1C-7AAF-45BA-A259-EA0745162378}" type="parTrans" cxnId="{8E8FBB2E-DB1B-4CF2-B6BA-44D3FFBC0B70}">
      <dgm:prSet/>
      <dgm:spPr/>
      <dgm:t>
        <a:bodyPr/>
        <a:lstStyle/>
        <a:p>
          <a:endParaRPr lang="en-US"/>
        </a:p>
      </dgm:t>
    </dgm:pt>
    <dgm:pt modelId="{5AD935AD-C642-4340-93D1-9823939A1022}" type="sibTrans" cxnId="{8E8FBB2E-DB1B-4CF2-B6BA-44D3FFBC0B70}">
      <dgm:prSet/>
      <dgm:spPr/>
      <dgm:t>
        <a:bodyPr/>
        <a:lstStyle/>
        <a:p>
          <a:pPr>
            <a:lnSpc>
              <a:spcPct val="100000"/>
            </a:lnSpc>
          </a:pPr>
          <a:endParaRPr lang="en-US"/>
        </a:p>
      </dgm:t>
    </dgm:pt>
    <dgm:pt modelId="{E4BFB550-5D37-49C2-894C-22488E957B10}">
      <dgm:prSet phldr="0"/>
      <dgm:spPr/>
      <dgm:t>
        <a:bodyPr/>
        <a:lstStyle/>
        <a:p>
          <a:pPr>
            <a:lnSpc>
              <a:spcPct val="100000"/>
            </a:lnSpc>
          </a:pPr>
          <a:r>
            <a:rPr lang="en-GB">
              <a:solidFill>
                <a:schemeClr val="tx1"/>
              </a:solidFill>
              <a:latin typeface="Century Gothic"/>
              <a:cs typeface="Times New Roman"/>
            </a:rPr>
            <a:t>Predicting sales manually could lead to drastic error and poor management in the organization and most importantly time consuming which is not desirable.</a:t>
          </a:r>
        </a:p>
      </dgm:t>
    </dgm:pt>
    <dgm:pt modelId="{1D9EEFF0-4275-4C4F-AD27-E6AA121D3340}" type="parTrans" cxnId="{7DDCE6CC-17A2-4530-97EB-4C9509CFBF05}">
      <dgm:prSet/>
      <dgm:spPr/>
      <dgm:t>
        <a:bodyPr/>
        <a:lstStyle/>
        <a:p>
          <a:endParaRPr lang="en-US"/>
        </a:p>
      </dgm:t>
    </dgm:pt>
    <dgm:pt modelId="{F1E7DC54-6DBA-426A-8CB2-25AC65BA0E0E}" type="sibTrans" cxnId="{7DDCE6CC-17A2-4530-97EB-4C9509CFBF05}">
      <dgm:prSet/>
      <dgm:spPr/>
      <dgm:t>
        <a:bodyPr/>
        <a:lstStyle/>
        <a:p>
          <a:pPr>
            <a:lnSpc>
              <a:spcPct val="100000"/>
            </a:lnSpc>
          </a:pPr>
          <a:endParaRPr lang="en-US"/>
        </a:p>
      </dgm:t>
    </dgm:pt>
    <dgm:pt modelId="{08F76882-106E-4A2C-B38D-637F168BB172}">
      <dgm:prSet phldr="0"/>
      <dgm:spPr/>
      <dgm:t>
        <a:bodyPr/>
        <a:lstStyle/>
        <a:p>
          <a:pPr>
            <a:lnSpc>
              <a:spcPct val="100000"/>
            </a:lnSpc>
          </a:pPr>
          <a:r>
            <a:rPr lang="en-GB">
              <a:solidFill>
                <a:schemeClr val="tx1"/>
              </a:solidFill>
              <a:latin typeface="Century Gothic"/>
              <a:cs typeface="Times New Roman"/>
            </a:rPr>
            <a:t>An optimal way of predicting has become essential for all the vendors to sustain the efficacy of the marketing organizations.</a:t>
          </a:r>
        </a:p>
      </dgm:t>
    </dgm:pt>
    <dgm:pt modelId="{B4E4BDD3-B583-456E-AFF4-D0D67673C741}" type="parTrans" cxnId="{2735B651-4588-453F-8F67-71C52ECB3A60}">
      <dgm:prSet/>
      <dgm:spPr/>
    </dgm:pt>
    <dgm:pt modelId="{24C2FCD1-0F97-4E06-91AF-B3A364B59878}" type="sibTrans" cxnId="{2735B651-4588-453F-8F67-71C52ECB3A60}">
      <dgm:prSet/>
      <dgm:spPr/>
      <dgm:t>
        <a:bodyPr/>
        <a:lstStyle/>
        <a:p>
          <a:pPr>
            <a:lnSpc>
              <a:spcPct val="100000"/>
            </a:lnSpc>
          </a:pPr>
          <a:endParaRPr lang="en-US"/>
        </a:p>
      </dgm:t>
    </dgm:pt>
    <dgm:pt modelId="{7016EE25-9346-4F11-88A1-2AAE29B55EDC}">
      <dgm:prSet phldr="0"/>
      <dgm:spPr/>
      <dgm:t>
        <a:bodyPr/>
        <a:lstStyle/>
        <a:p>
          <a:pPr>
            <a:lnSpc>
              <a:spcPct val="100000"/>
            </a:lnSpc>
          </a:pPr>
          <a:r>
            <a:rPr lang="en-GB">
              <a:solidFill>
                <a:schemeClr val="tx1"/>
              </a:solidFill>
              <a:latin typeface="Century Gothic"/>
              <a:cs typeface="Times New Roman"/>
            </a:rPr>
            <a:t>In our project, Supervised machine learning models are designed which can accurately predict  the data collected from the previous sales of a Supermarket.</a:t>
          </a:r>
        </a:p>
      </dgm:t>
    </dgm:pt>
    <dgm:pt modelId="{E392D570-C4FF-4C26-8F05-39D3DD51D311}" type="parTrans" cxnId="{5FA80869-48D4-44C2-AFA8-D6693E4CACF8}">
      <dgm:prSet/>
      <dgm:spPr/>
    </dgm:pt>
    <dgm:pt modelId="{5961717C-706F-431B-BF29-EC809FA353D1}" type="sibTrans" cxnId="{5FA80869-48D4-44C2-AFA8-D6693E4CACF8}">
      <dgm:prSet/>
      <dgm:spPr/>
      <dgm:t>
        <a:bodyPr/>
        <a:lstStyle/>
        <a:p>
          <a:pPr>
            <a:lnSpc>
              <a:spcPct val="100000"/>
            </a:lnSpc>
          </a:pPr>
          <a:endParaRPr lang="en-US"/>
        </a:p>
      </dgm:t>
    </dgm:pt>
    <dgm:pt modelId="{A2045DA0-30B9-453F-8F2B-4BE1F0D7A1A5}" type="pres">
      <dgm:prSet presAssocID="{B4144FA3-1BB0-448B-AD69-D74116EA87CC}" presName="root" presStyleCnt="0">
        <dgm:presLayoutVars>
          <dgm:dir/>
          <dgm:resizeHandles val="exact"/>
        </dgm:presLayoutVars>
      </dgm:prSet>
      <dgm:spPr/>
    </dgm:pt>
    <dgm:pt modelId="{A6C05D48-DA53-4148-A2D4-B52C9DA5109D}" type="pres">
      <dgm:prSet presAssocID="{B4144FA3-1BB0-448B-AD69-D74116EA87CC}" presName="container" presStyleCnt="0">
        <dgm:presLayoutVars>
          <dgm:dir/>
          <dgm:resizeHandles val="exact"/>
        </dgm:presLayoutVars>
      </dgm:prSet>
      <dgm:spPr/>
    </dgm:pt>
    <dgm:pt modelId="{24D48165-C514-4A19-8990-302398D8B06F}" type="pres">
      <dgm:prSet presAssocID="{2585C870-FBE8-4FBB-8B7C-56A8DD4506F3}" presName="compNode" presStyleCnt="0"/>
      <dgm:spPr/>
    </dgm:pt>
    <dgm:pt modelId="{345084D7-32F1-4934-84C3-4F84F7AA879B}" type="pres">
      <dgm:prSet presAssocID="{2585C870-FBE8-4FBB-8B7C-56A8DD4506F3}" presName="iconBgRect" presStyleLbl="bgShp" presStyleIdx="0" presStyleCnt="4"/>
      <dgm:spPr/>
    </dgm:pt>
    <dgm:pt modelId="{1F900B83-BC0D-429A-B4D4-AA56E59F596B}" type="pres">
      <dgm:prSet presAssocID="{2585C870-FBE8-4FBB-8B7C-56A8DD4506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F67089AA-E257-404F-A452-504E17A98AED}" type="pres">
      <dgm:prSet presAssocID="{2585C870-FBE8-4FBB-8B7C-56A8DD4506F3}" presName="spaceRect" presStyleCnt="0"/>
      <dgm:spPr/>
    </dgm:pt>
    <dgm:pt modelId="{2842088A-2D50-4750-94A2-985F5167BB46}" type="pres">
      <dgm:prSet presAssocID="{2585C870-FBE8-4FBB-8B7C-56A8DD4506F3}" presName="textRect" presStyleLbl="revTx" presStyleIdx="0" presStyleCnt="4">
        <dgm:presLayoutVars>
          <dgm:chMax val="1"/>
          <dgm:chPref val="1"/>
        </dgm:presLayoutVars>
      </dgm:prSet>
      <dgm:spPr/>
    </dgm:pt>
    <dgm:pt modelId="{E6220AAC-0536-4504-9443-7333A6FD87FF}" type="pres">
      <dgm:prSet presAssocID="{5AD935AD-C642-4340-93D1-9823939A1022}" presName="sibTrans" presStyleLbl="sibTrans2D1" presStyleIdx="0" presStyleCnt="0"/>
      <dgm:spPr/>
    </dgm:pt>
    <dgm:pt modelId="{2001452E-A3BA-4CB6-A4BB-E7639E2DA9DE}" type="pres">
      <dgm:prSet presAssocID="{08F76882-106E-4A2C-B38D-637F168BB172}" presName="compNode" presStyleCnt="0"/>
      <dgm:spPr/>
    </dgm:pt>
    <dgm:pt modelId="{3C30D5CE-3596-4EC9-B24D-B59966208915}" type="pres">
      <dgm:prSet presAssocID="{08F76882-106E-4A2C-B38D-637F168BB172}" presName="iconBgRect" presStyleLbl="bgShp" presStyleIdx="1" presStyleCnt="4"/>
      <dgm:spPr/>
    </dgm:pt>
    <dgm:pt modelId="{3B41EA18-82D7-4F8D-AC54-02B9DD0F3124}" type="pres">
      <dgm:prSet presAssocID="{08F76882-106E-4A2C-B38D-637F168BB1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FC27F933-6B26-4C73-BD9F-78CEDD98C9E8}" type="pres">
      <dgm:prSet presAssocID="{08F76882-106E-4A2C-B38D-637F168BB172}" presName="spaceRect" presStyleCnt="0"/>
      <dgm:spPr/>
    </dgm:pt>
    <dgm:pt modelId="{5813EE3A-129B-41FD-A66D-1D355EAC1215}" type="pres">
      <dgm:prSet presAssocID="{08F76882-106E-4A2C-B38D-637F168BB172}" presName="textRect" presStyleLbl="revTx" presStyleIdx="1" presStyleCnt="4">
        <dgm:presLayoutVars>
          <dgm:chMax val="1"/>
          <dgm:chPref val="1"/>
        </dgm:presLayoutVars>
      </dgm:prSet>
      <dgm:spPr/>
    </dgm:pt>
    <dgm:pt modelId="{01668E89-D142-43B6-8FE8-F50CC9A5FD83}" type="pres">
      <dgm:prSet presAssocID="{24C2FCD1-0F97-4E06-91AF-B3A364B59878}" presName="sibTrans" presStyleLbl="sibTrans2D1" presStyleIdx="0" presStyleCnt="0"/>
      <dgm:spPr/>
    </dgm:pt>
    <dgm:pt modelId="{5FF55DC6-DD81-48D5-9009-D3C75D3A967B}" type="pres">
      <dgm:prSet presAssocID="{E4BFB550-5D37-49C2-894C-22488E957B10}" presName="compNode" presStyleCnt="0"/>
      <dgm:spPr/>
    </dgm:pt>
    <dgm:pt modelId="{E9D70786-D485-4EED-B07B-89D3CF6B3D6D}" type="pres">
      <dgm:prSet presAssocID="{E4BFB550-5D37-49C2-894C-22488E957B10}" presName="iconBgRect" presStyleLbl="bgShp" presStyleIdx="2" presStyleCnt="4"/>
      <dgm:spPr/>
    </dgm:pt>
    <dgm:pt modelId="{07B98C37-4364-426E-9377-6A24EB87629B}" type="pres">
      <dgm:prSet presAssocID="{E4BFB550-5D37-49C2-894C-22488E957B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A7808237-A044-4CE8-92D6-1CF6C6003CE5}" type="pres">
      <dgm:prSet presAssocID="{E4BFB550-5D37-49C2-894C-22488E957B10}" presName="spaceRect" presStyleCnt="0"/>
      <dgm:spPr/>
    </dgm:pt>
    <dgm:pt modelId="{633296EB-1A14-4950-BB86-4C903A86FB44}" type="pres">
      <dgm:prSet presAssocID="{E4BFB550-5D37-49C2-894C-22488E957B10}" presName="textRect" presStyleLbl="revTx" presStyleIdx="2" presStyleCnt="4">
        <dgm:presLayoutVars>
          <dgm:chMax val="1"/>
          <dgm:chPref val="1"/>
        </dgm:presLayoutVars>
      </dgm:prSet>
      <dgm:spPr/>
    </dgm:pt>
    <dgm:pt modelId="{98420610-1B5D-4CC0-8420-5E389A303823}" type="pres">
      <dgm:prSet presAssocID="{F1E7DC54-6DBA-426A-8CB2-25AC65BA0E0E}" presName="sibTrans" presStyleLbl="sibTrans2D1" presStyleIdx="0" presStyleCnt="0"/>
      <dgm:spPr/>
    </dgm:pt>
    <dgm:pt modelId="{E198237F-D7EA-47BF-8423-2CA460D0FB79}" type="pres">
      <dgm:prSet presAssocID="{7016EE25-9346-4F11-88A1-2AAE29B55EDC}" presName="compNode" presStyleCnt="0"/>
      <dgm:spPr/>
    </dgm:pt>
    <dgm:pt modelId="{B1FED6D8-2751-49AC-8088-6E32D09A9E3A}" type="pres">
      <dgm:prSet presAssocID="{7016EE25-9346-4F11-88A1-2AAE29B55EDC}" presName="iconBgRect" presStyleLbl="bgShp" presStyleIdx="3" presStyleCnt="4"/>
      <dgm:spPr/>
    </dgm:pt>
    <dgm:pt modelId="{3BC3624E-288C-4CC7-9F87-20E4F9E5730E}" type="pres">
      <dgm:prSet presAssocID="{7016EE25-9346-4F11-88A1-2AAE29B55E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A6C94076-3A5A-471A-AFD9-23E1AF40BE6D}" type="pres">
      <dgm:prSet presAssocID="{7016EE25-9346-4F11-88A1-2AAE29B55EDC}" presName="spaceRect" presStyleCnt="0"/>
      <dgm:spPr/>
    </dgm:pt>
    <dgm:pt modelId="{67C08E3E-E12B-42C0-A2A2-43946DBA88F7}" type="pres">
      <dgm:prSet presAssocID="{7016EE25-9346-4F11-88A1-2AAE29B55EDC}" presName="textRect" presStyleLbl="revTx" presStyleIdx="3" presStyleCnt="4">
        <dgm:presLayoutVars>
          <dgm:chMax val="1"/>
          <dgm:chPref val="1"/>
        </dgm:presLayoutVars>
      </dgm:prSet>
      <dgm:spPr/>
    </dgm:pt>
  </dgm:ptLst>
  <dgm:cxnLst>
    <dgm:cxn modelId="{47C52C0F-3C4B-489F-9CEF-99F17C00FC1E}" type="presOf" srcId="{24C2FCD1-0F97-4E06-91AF-B3A364B59878}" destId="{01668E89-D142-43B6-8FE8-F50CC9A5FD83}" srcOrd="0" destOrd="0" presId="urn:microsoft.com/office/officeart/2018/2/layout/IconCircleList"/>
    <dgm:cxn modelId="{F75EA222-42DE-4405-B8DA-576CFBC9E0D2}" type="presOf" srcId="{08F76882-106E-4A2C-B38D-637F168BB172}" destId="{5813EE3A-129B-41FD-A66D-1D355EAC1215}" srcOrd="0" destOrd="0" presId="urn:microsoft.com/office/officeart/2018/2/layout/IconCircleList"/>
    <dgm:cxn modelId="{8E8FBB2E-DB1B-4CF2-B6BA-44D3FFBC0B70}" srcId="{B4144FA3-1BB0-448B-AD69-D74116EA87CC}" destId="{2585C870-FBE8-4FBB-8B7C-56A8DD4506F3}" srcOrd="0" destOrd="0" parTransId="{1B284C1C-7AAF-45BA-A259-EA0745162378}" sibTransId="{5AD935AD-C642-4340-93D1-9823939A1022}"/>
    <dgm:cxn modelId="{33C3B661-DEFA-4C12-A3FB-46B1935E117D}" type="presOf" srcId="{F1E7DC54-6DBA-426A-8CB2-25AC65BA0E0E}" destId="{98420610-1B5D-4CC0-8420-5E389A303823}" srcOrd="0" destOrd="0" presId="urn:microsoft.com/office/officeart/2018/2/layout/IconCircleList"/>
    <dgm:cxn modelId="{5FA80869-48D4-44C2-AFA8-D6693E4CACF8}" srcId="{B4144FA3-1BB0-448B-AD69-D74116EA87CC}" destId="{7016EE25-9346-4F11-88A1-2AAE29B55EDC}" srcOrd="3" destOrd="0" parTransId="{E392D570-C4FF-4C26-8F05-39D3DD51D311}" sibTransId="{5961717C-706F-431B-BF29-EC809FA353D1}"/>
    <dgm:cxn modelId="{C9FAFB4D-8C9E-4D82-8B4E-5F7A37197E48}" type="presOf" srcId="{5AD935AD-C642-4340-93D1-9823939A1022}" destId="{E6220AAC-0536-4504-9443-7333A6FD87FF}" srcOrd="0" destOrd="0" presId="urn:microsoft.com/office/officeart/2018/2/layout/IconCircleList"/>
    <dgm:cxn modelId="{2735B651-4588-453F-8F67-71C52ECB3A60}" srcId="{B4144FA3-1BB0-448B-AD69-D74116EA87CC}" destId="{08F76882-106E-4A2C-B38D-637F168BB172}" srcOrd="1" destOrd="0" parTransId="{B4E4BDD3-B583-456E-AFF4-D0D67673C741}" sibTransId="{24C2FCD1-0F97-4E06-91AF-B3A364B59878}"/>
    <dgm:cxn modelId="{DACF2781-61B5-4787-B9BB-897C566141AF}" type="presOf" srcId="{7016EE25-9346-4F11-88A1-2AAE29B55EDC}" destId="{67C08E3E-E12B-42C0-A2A2-43946DBA88F7}" srcOrd="0" destOrd="0" presId="urn:microsoft.com/office/officeart/2018/2/layout/IconCircleList"/>
    <dgm:cxn modelId="{2BBFB897-C379-47C2-82A7-409C66A5FED3}" type="presOf" srcId="{B4144FA3-1BB0-448B-AD69-D74116EA87CC}" destId="{A2045DA0-30B9-453F-8F2B-4BE1F0D7A1A5}" srcOrd="0" destOrd="0" presId="urn:microsoft.com/office/officeart/2018/2/layout/IconCircleList"/>
    <dgm:cxn modelId="{128AD8A2-F69A-4BE0-8C0A-9FF5467CE3D0}" type="presOf" srcId="{2585C870-FBE8-4FBB-8B7C-56A8DD4506F3}" destId="{2842088A-2D50-4750-94A2-985F5167BB46}" srcOrd="0" destOrd="0" presId="urn:microsoft.com/office/officeart/2018/2/layout/IconCircleList"/>
    <dgm:cxn modelId="{B48CFDBA-925B-4505-9E51-19C7BF15564F}" type="presOf" srcId="{E4BFB550-5D37-49C2-894C-22488E957B10}" destId="{633296EB-1A14-4950-BB86-4C903A86FB44}" srcOrd="0" destOrd="0" presId="urn:microsoft.com/office/officeart/2018/2/layout/IconCircleList"/>
    <dgm:cxn modelId="{7DDCE6CC-17A2-4530-97EB-4C9509CFBF05}" srcId="{B4144FA3-1BB0-448B-AD69-D74116EA87CC}" destId="{E4BFB550-5D37-49C2-894C-22488E957B10}" srcOrd="2" destOrd="0" parTransId="{1D9EEFF0-4275-4C4F-AD27-E6AA121D3340}" sibTransId="{F1E7DC54-6DBA-426A-8CB2-25AC65BA0E0E}"/>
    <dgm:cxn modelId="{8AEA6D11-4FAC-4C8E-B6AD-5F4F6511BCC9}" type="presParOf" srcId="{A2045DA0-30B9-453F-8F2B-4BE1F0D7A1A5}" destId="{A6C05D48-DA53-4148-A2D4-B52C9DA5109D}" srcOrd="0" destOrd="0" presId="urn:microsoft.com/office/officeart/2018/2/layout/IconCircleList"/>
    <dgm:cxn modelId="{E4C9E453-4562-435F-B106-0FEF4C532F74}" type="presParOf" srcId="{A6C05D48-DA53-4148-A2D4-B52C9DA5109D}" destId="{24D48165-C514-4A19-8990-302398D8B06F}" srcOrd="0" destOrd="0" presId="urn:microsoft.com/office/officeart/2018/2/layout/IconCircleList"/>
    <dgm:cxn modelId="{78257BC2-5527-426B-954E-DC22291BFD7D}" type="presParOf" srcId="{24D48165-C514-4A19-8990-302398D8B06F}" destId="{345084D7-32F1-4934-84C3-4F84F7AA879B}" srcOrd="0" destOrd="0" presId="urn:microsoft.com/office/officeart/2018/2/layout/IconCircleList"/>
    <dgm:cxn modelId="{DBECA3A6-56E7-4146-BC8B-436ADDD9D874}" type="presParOf" srcId="{24D48165-C514-4A19-8990-302398D8B06F}" destId="{1F900B83-BC0D-429A-B4D4-AA56E59F596B}" srcOrd="1" destOrd="0" presId="urn:microsoft.com/office/officeart/2018/2/layout/IconCircleList"/>
    <dgm:cxn modelId="{17877BEF-366C-4FDD-B62F-3A8BD6FA741C}" type="presParOf" srcId="{24D48165-C514-4A19-8990-302398D8B06F}" destId="{F67089AA-E257-404F-A452-504E17A98AED}" srcOrd="2" destOrd="0" presId="urn:microsoft.com/office/officeart/2018/2/layout/IconCircleList"/>
    <dgm:cxn modelId="{EB651DA1-8025-48DE-9573-270B2767526A}" type="presParOf" srcId="{24D48165-C514-4A19-8990-302398D8B06F}" destId="{2842088A-2D50-4750-94A2-985F5167BB46}" srcOrd="3" destOrd="0" presId="urn:microsoft.com/office/officeart/2018/2/layout/IconCircleList"/>
    <dgm:cxn modelId="{96E593C1-0A56-4DE7-A708-5F02432B930B}" type="presParOf" srcId="{A6C05D48-DA53-4148-A2D4-B52C9DA5109D}" destId="{E6220AAC-0536-4504-9443-7333A6FD87FF}" srcOrd="1" destOrd="0" presId="urn:microsoft.com/office/officeart/2018/2/layout/IconCircleList"/>
    <dgm:cxn modelId="{5A78E61F-DA92-43ED-B6B6-C42FA19A8C6F}" type="presParOf" srcId="{A6C05D48-DA53-4148-A2D4-B52C9DA5109D}" destId="{2001452E-A3BA-4CB6-A4BB-E7639E2DA9DE}" srcOrd="2" destOrd="0" presId="urn:microsoft.com/office/officeart/2018/2/layout/IconCircleList"/>
    <dgm:cxn modelId="{32586901-FA05-43DF-AB37-289805206CD1}" type="presParOf" srcId="{2001452E-A3BA-4CB6-A4BB-E7639E2DA9DE}" destId="{3C30D5CE-3596-4EC9-B24D-B59966208915}" srcOrd="0" destOrd="0" presId="urn:microsoft.com/office/officeart/2018/2/layout/IconCircleList"/>
    <dgm:cxn modelId="{722019C7-131E-44C2-A987-28BDAD99AD32}" type="presParOf" srcId="{2001452E-A3BA-4CB6-A4BB-E7639E2DA9DE}" destId="{3B41EA18-82D7-4F8D-AC54-02B9DD0F3124}" srcOrd="1" destOrd="0" presId="urn:microsoft.com/office/officeart/2018/2/layout/IconCircleList"/>
    <dgm:cxn modelId="{8CF12557-A1FB-4FE1-A469-84BCBDADA05A}" type="presParOf" srcId="{2001452E-A3BA-4CB6-A4BB-E7639E2DA9DE}" destId="{FC27F933-6B26-4C73-BD9F-78CEDD98C9E8}" srcOrd="2" destOrd="0" presId="urn:microsoft.com/office/officeart/2018/2/layout/IconCircleList"/>
    <dgm:cxn modelId="{A8784A4D-2093-427C-80B5-F8AD7C229D31}" type="presParOf" srcId="{2001452E-A3BA-4CB6-A4BB-E7639E2DA9DE}" destId="{5813EE3A-129B-41FD-A66D-1D355EAC1215}" srcOrd="3" destOrd="0" presId="urn:microsoft.com/office/officeart/2018/2/layout/IconCircleList"/>
    <dgm:cxn modelId="{AB8C4D94-57CB-4E17-A162-2AF5A82F6099}" type="presParOf" srcId="{A6C05D48-DA53-4148-A2D4-B52C9DA5109D}" destId="{01668E89-D142-43B6-8FE8-F50CC9A5FD83}" srcOrd="3" destOrd="0" presId="urn:microsoft.com/office/officeart/2018/2/layout/IconCircleList"/>
    <dgm:cxn modelId="{E0B8711B-21C3-45B8-8A38-70133DE2F6AF}" type="presParOf" srcId="{A6C05D48-DA53-4148-A2D4-B52C9DA5109D}" destId="{5FF55DC6-DD81-48D5-9009-D3C75D3A967B}" srcOrd="4" destOrd="0" presId="urn:microsoft.com/office/officeart/2018/2/layout/IconCircleList"/>
    <dgm:cxn modelId="{B0A5FDEC-01FB-4DE8-B1B4-940758087568}" type="presParOf" srcId="{5FF55DC6-DD81-48D5-9009-D3C75D3A967B}" destId="{E9D70786-D485-4EED-B07B-89D3CF6B3D6D}" srcOrd="0" destOrd="0" presId="urn:microsoft.com/office/officeart/2018/2/layout/IconCircleList"/>
    <dgm:cxn modelId="{5208AE51-C163-4092-8447-01BAA2A6B73F}" type="presParOf" srcId="{5FF55DC6-DD81-48D5-9009-D3C75D3A967B}" destId="{07B98C37-4364-426E-9377-6A24EB87629B}" srcOrd="1" destOrd="0" presId="urn:microsoft.com/office/officeart/2018/2/layout/IconCircleList"/>
    <dgm:cxn modelId="{FFF6ABD4-0E28-4CB2-88F6-C67BE204C709}" type="presParOf" srcId="{5FF55DC6-DD81-48D5-9009-D3C75D3A967B}" destId="{A7808237-A044-4CE8-92D6-1CF6C6003CE5}" srcOrd="2" destOrd="0" presId="urn:microsoft.com/office/officeart/2018/2/layout/IconCircleList"/>
    <dgm:cxn modelId="{5B419107-4C88-4164-9D9C-AE6521CBFA28}" type="presParOf" srcId="{5FF55DC6-DD81-48D5-9009-D3C75D3A967B}" destId="{633296EB-1A14-4950-BB86-4C903A86FB44}" srcOrd="3" destOrd="0" presId="urn:microsoft.com/office/officeart/2018/2/layout/IconCircleList"/>
    <dgm:cxn modelId="{144EFF29-AE04-4D24-8965-8B4C6CCA03B7}" type="presParOf" srcId="{A6C05D48-DA53-4148-A2D4-B52C9DA5109D}" destId="{98420610-1B5D-4CC0-8420-5E389A303823}" srcOrd="5" destOrd="0" presId="urn:microsoft.com/office/officeart/2018/2/layout/IconCircleList"/>
    <dgm:cxn modelId="{CFFBA0E8-8C23-47FC-B25B-038DA4447703}" type="presParOf" srcId="{A6C05D48-DA53-4148-A2D4-B52C9DA5109D}" destId="{E198237F-D7EA-47BF-8423-2CA460D0FB79}" srcOrd="6" destOrd="0" presId="urn:microsoft.com/office/officeart/2018/2/layout/IconCircleList"/>
    <dgm:cxn modelId="{F6974115-19FC-41C7-9E47-A9B1BC1DD72B}" type="presParOf" srcId="{E198237F-D7EA-47BF-8423-2CA460D0FB79}" destId="{B1FED6D8-2751-49AC-8088-6E32D09A9E3A}" srcOrd="0" destOrd="0" presId="urn:microsoft.com/office/officeart/2018/2/layout/IconCircleList"/>
    <dgm:cxn modelId="{048C7A51-DBCE-4DE1-B5FB-32760F5C71B0}" type="presParOf" srcId="{E198237F-D7EA-47BF-8423-2CA460D0FB79}" destId="{3BC3624E-288C-4CC7-9F87-20E4F9E5730E}" srcOrd="1" destOrd="0" presId="urn:microsoft.com/office/officeart/2018/2/layout/IconCircleList"/>
    <dgm:cxn modelId="{2272E3D4-0739-434C-8EF3-A9692EDADFA7}" type="presParOf" srcId="{E198237F-D7EA-47BF-8423-2CA460D0FB79}" destId="{A6C94076-3A5A-471A-AFD9-23E1AF40BE6D}" srcOrd="2" destOrd="0" presId="urn:microsoft.com/office/officeart/2018/2/layout/IconCircleList"/>
    <dgm:cxn modelId="{A1D81462-E2EF-4CF9-940E-8CDA89587324}" type="presParOf" srcId="{E198237F-D7EA-47BF-8423-2CA460D0FB79}" destId="{67C08E3E-E12B-42C0-A2A2-43946DBA88F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322140-2EE5-4F08-BEA5-6F2DD96A1167}" type="doc">
      <dgm:prSet loTypeId="urn:microsoft.com/office/officeart/2005/8/layout/hierarchy1" loCatId="hierarchy" qsTypeId="urn:microsoft.com/office/officeart/2005/8/quickstyle/3d2" qsCatId="3D" csTypeId="urn:microsoft.com/office/officeart/2005/8/colors/colorful5" csCatId="colorful" phldr="1"/>
      <dgm:spPr/>
      <dgm:t>
        <a:bodyPr/>
        <a:lstStyle/>
        <a:p>
          <a:endParaRPr lang="en-US"/>
        </a:p>
      </dgm:t>
    </dgm:pt>
    <dgm:pt modelId="{6B7673CC-297B-4B32-8037-F9FE6463E11B}">
      <dgm:prSet/>
      <dgm:spPr/>
      <dgm:t>
        <a:bodyPr/>
        <a:lstStyle/>
        <a:p>
          <a:pPr rtl="0"/>
          <a:r>
            <a:rPr lang="en-GB">
              <a:latin typeface="Times New Roman"/>
              <a:cs typeface="Times New Roman"/>
            </a:rPr>
            <a:t>Sales Prediction allows set clear goals and expectations for businesses. </a:t>
          </a:r>
        </a:p>
      </dgm:t>
    </dgm:pt>
    <dgm:pt modelId="{FDC16902-921B-4503-ACF0-1AAA15A54B36}" type="parTrans" cxnId="{B175C931-7805-4F9B-B74E-B924076AE507}">
      <dgm:prSet/>
      <dgm:spPr/>
      <dgm:t>
        <a:bodyPr/>
        <a:lstStyle/>
        <a:p>
          <a:endParaRPr lang="en-US"/>
        </a:p>
      </dgm:t>
    </dgm:pt>
    <dgm:pt modelId="{463038D3-FB61-4322-8FEC-A6FF3E773E14}" type="sibTrans" cxnId="{B175C931-7805-4F9B-B74E-B924076AE507}">
      <dgm:prSet/>
      <dgm:spPr/>
      <dgm:t>
        <a:bodyPr/>
        <a:lstStyle/>
        <a:p>
          <a:endParaRPr lang="en-US"/>
        </a:p>
      </dgm:t>
    </dgm:pt>
    <dgm:pt modelId="{9D26B57B-3F72-4472-B826-74924EA39ACF}">
      <dgm:prSet phldr="0"/>
      <dgm:spPr/>
      <dgm:t>
        <a:bodyPr/>
        <a:lstStyle/>
        <a:p>
          <a:pPr rtl="0"/>
          <a:r>
            <a:rPr lang="en-GB">
              <a:latin typeface="Times New Roman"/>
              <a:cs typeface="Times New Roman"/>
            </a:rPr>
            <a:t>Manually predicting sales can lead to errors as well as time consuming.</a:t>
          </a:r>
        </a:p>
      </dgm:t>
    </dgm:pt>
    <dgm:pt modelId="{CD9EC514-E712-4B63-B0A8-197DF1CF4708}" type="parTrans" cxnId="{8D24B33F-FD39-465E-B004-104547F3880C}">
      <dgm:prSet/>
      <dgm:spPr/>
    </dgm:pt>
    <dgm:pt modelId="{992A55F4-01F4-461A-90B4-CDEB1579A18C}" type="sibTrans" cxnId="{8D24B33F-FD39-465E-B004-104547F3880C}">
      <dgm:prSet/>
      <dgm:spPr/>
    </dgm:pt>
    <dgm:pt modelId="{E4E73B8F-6EFF-4F1C-A9DE-426CF130EE88}">
      <dgm:prSet phldr="0"/>
      <dgm:spPr/>
      <dgm:t>
        <a:bodyPr/>
        <a:lstStyle/>
        <a:p>
          <a:pPr rtl="0"/>
          <a:r>
            <a:rPr lang="en-GB">
              <a:latin typeface="Times New Roman"/>
              <a:cs typeface="Times New Roman"/>
            </a:rPr>
            <a:t>Thus, using data mining and machine learning techniques are the need of the hour as these methods are less time consuming and more accurate and efficient</a:t>
          </a:r>
        </a:p>
      </dgm:t>
    </dgm:pt>
    <dgm:pt modelId="{23442750-391B-4F8C-A1F8-19CC5131E10D}" type="parTrans" cxnId="{5A5A4EC1-7098-4E0D-8A70-AD5469C33C05}">
      <dgm:prSet/>
      <dgm:spPr/>
    </dgm:pt>
    <dgm:pt modelId="{9F3CD1D5-8184-41BE-882A-D75173257A8F}" type="sibTrans" cxnId="{5A5A4EC1-7098-4E0D-8A70-AD5469C33C05}">
      <dgm:prSet/>
      <dgm:spPr/>
    </dgm:pt>
    <dgm:pt modelId="{5E86CC3E-C8B8-4EAB-9EA7-812C55A7F991}">
      <dgm:prSet phldr="0"/>
      <dgm:spPr/>
      <dgm:t>
        <a:bodyPr/>
        <a:lstStyle/>
        <a:p>
          <a:r>
            <a:rPr lang="en-GB">
              <a:latin typeface="Times New Roman"/>
              <a:cs typeface="Times New Roman"/>
            </a:rPr>
            <a:t>Sales prediction also come into play for several decisions, from hiring and resource management to goal-setting and budgeting.</a:t>
          </a:r>
          <a:endParaRPr lang="en-US"/>
        </a:p>
      </dgm:t>
    </dgm:pt>
    <dgm:pt modelId="{C8B279DD-CB0C-474F-9DC5-251151E878DE}" type="parTrans" cxnId="{60E48773-3891-4B17-9E9B-90F0EBDA040E}">
      <dgm:prSet/>
      <dgm:spPr/>
    </dgm:pt>
    <dgm:pt modelId="{8384C4F6-51AF-49FA-AE17-A169D06269BB}" type="sibTrans" cxnId="{60E48773-3891-4B17-9E9B-90F0EBDA040E}">
      <dgm:prSet/>
      <dgm:spPr/>
    </dgm:pt>
    <dgm:pt modelId="{7E410CE6-B435-4746-ABE5-28CCB67DCD72}" type="pres">
      <dgm:prSet presAssocID="{FF322140-2EE5-4F08-BEA5-6F2DD96A1167}" presName="hierChild1" presStyleCnt="0">
        <dgm:presLayoutVars>
          <dgm:chPref val="1"/>
          <dgm:dir/>
          <dgm:animOne val="branch"/>
          <dgm:animLvl val="lvl"/>
          <dgm:resizeHandles/>
        </dgm:presLayoutVars>
      </dgm:prSet>
      <dgm:spPr/>
    </dgm:pt>
    <dgm:pt modelId="{D8677597-78A6-4728-946C-6BB114479E99}" type="pres">
      <dgm:prSet presAssocID="{6B7673CC-297B-4B32-8037-F9FE6463E11B}" presName="hierRoot1" presStyleCnt="0"/>
      <dgm:spPr/>
    </dgm:pt>
    <dgm:pt modelId="{E1EE74B2-3E87-4EB8-BE10-30B6FCF5BACA}" type="pres">
      <dgm:prSet presAssocID="{6B7673CC-297B-4B32-8037-F9FE6463E11B}" presName="composite" presStyleCnt="0"/>
      <dgm:spPr/>
    </dgm:pt>
    <dgm:pt modelId="{43418B38-3C75-4582-928E-FFDF5F6DBEFE}" type="pres">
      <dgm:prSet presAssocID="{6B7673CC-297B-4B32-8037-F9FE6463E11B}" presName="background" presStyleLbl="node0" presStyleIdx="0" presStyleCnt="4"/>
      <dgm:spPr/>
    </dgm:pt>
    <dgm:pt modelId="{231E2575-BFBE-4E71-8F54-985719E19EC3}" type="pres">
      <dgm:prSet presAssocID="{6B7673CC-297B-4B32-8037-F9FE6463E11B}" presName="text" presStyleLbl="fgAcc0" presStyleIdx="0" presStyleCnt="4">
        <dgm:presLayoutVars>
          <dgm:chPref val="3"/>
        </dgm:presLayoutVars>
      </dgm:prSet>
      <dgm:spPr/>
    </dgm:pt>
    <dgm:pt modelId="{FB6275E1-E910-404C-8184-F6984A52FAFA}" type="pres">
      <dgm:prSet presAssocID="{6B7673CC-297B-4B32-8037-F9FE6463E11B}" presName="hierChild2" presStyleCnt="0"/>
      <dgm:spPr/>
    </dgm:pt>
    <dgm:pt modelId="{900F1774-0ECE-456D-B346-188568BA3F99}" type="pres">
      <dgm:prSet presAssocID="{5E86CC3E-C8B8-4EAB-9EA7-812C55A7F991}" presName="hierRoot1" presStyleCnt="0"/>
      <dgm:spPr/>
    </dgm:pt>
    <dgm:pt modelId="{2C61831B-C680-40B1-A726-121DC28F3183}" type="pres">
      <dgm:prSet presAssocID="{5E86CC3E-C8B8-4EAB-9EA7-812C55A7F991}" presName="composite" presStyleCnt="0"/>
      <dgm:spPr/>
    </dgm:pt>
    <dgm:pt modelId="{7820D4A8-16B0-4E0D-A003-479676216709}" type="pres">
      <dgm:prSet presAssocID="{5E86CC3E-C8B8-4EAB-9EA7-812C55A7F991}" presName="background" presStyleLbl="node0" presStyleIdx="1" presStyleCnt="4"/>
      <dgm:spPr/>
    </dgm:pt>
    <dgm:pt modelId="{4227EA30-D39B-4E33-8E2F-23EFA861C3BD}" type="pres">
      <dgm:prSet presAssocID="{5E86CC3E-C8B8-4EAB-9EA7-812C55A7F991}" presName="text" presStyleLbl="fgAcc0" presStyleIdx="1" presStyleCnt="4">
        <dgm:presLayoutVars>
          <dgm:chPref val="3"/>
        </dgm:presLayoutVars>
      </dgm:prSet>
      <dgm:spPr/>
    </dgm:pt>
    <dgm:pt modelId="{E0D8C148-6895-4F04-B323-521153B03DCD}" type="pres">
      <dgm:prSet presAssocID="{5E86CC3E-C8B8-4EAB-9EA7-812C55A7F991}" presName="hierChild2" presStyleCnt="0"/>
      <dgm:spPr/>
    </dgm:pt>
    <dgm:pt modelId="{B5CC3E41-C55C-43B2-BA36-D60944BE651A}" type="pres">
      <dgm:prSet presAssocID="{9D26B57B-3F72-4472-B826-74924EA39ACF}" presName="hierRoot1" presStyleCnt="0"/>
      <dgm:spPr/>
    </dgm:pt>
    <dgm:pt modelId="{817F43C1-F209-44BA-90A6-ACF026FBC30E}" type="pres">
      <dgm:prSet presAssocID="{9D26B57B-3F72-4472-B826-74924EA39ACF}" presName="composite" presStyleCnt="0"/>
      <dgm:spPr/>
    </dgm:pt>
    <dgm:pt modelId="{0EFCFB6D-DE22-47AD-A1C3-AA0CB2405F9E}" type="pres">
      <dgm:prSet presAssocID="{9D26B57B-3F72-4472-B826-74924EA39ACF}" presName="background" presStyleLbl="node0" presStyleIdx="2" presStyleCnt="4"/>
      <dgm:spPr/>
    </dgm:pt>
    <dgm:pt modelId="{0B9FB65D-2A2E-4871-8585-597C606FE7D8}" type="pres">
      <dgm:prSet presAssocID="{9D26B57B-3F72-4472-B826-74924EA39ACF}" presName="text" presStyleLbl="fgAcc0" presStyleIdx="2" presStyleCnt="4">
        <dgm:presLayoutVars>
          <dgm:chPref val="3"/>
        </dgm:presLayoutVars>
      </dgm:prSet>
      <dgm:spPr/>
    </dgm:pt>
    <dgm:pt modelId="{5AD448B5-ECEC-47D9-88EA-8908F0ED6080}" type="pres">
      <dgm:prSet presAssocID="{9D26B57B-3F72-4472-B826-74924EA39ACF}" presName="hierChild2" presStyleCnt="0"/>
      <dgm:spPr/>
    </dgm:pt>
    <dgm:pt modelId="{ECF62D87-57EC-4B2B-85A2-CFA9281150B5}" type="pres">
      <dgm:prSet presAssocID="{E4E73B8F-6EFF-4F1C-A9DE-426CF130EE88}" presName="hierRoot1" presStyleCnt="0"/>
      <dgm:spPr/>
    </dgm:pt>
    <dgm:pt modelId="{E235B685-82A2-43B9-84C4-B696A1A56539}" type="pres">
      <dgm:prSet presAssocID="{E4E73B8F-6EFF-4F1C-A9DE-426CF130EE88}" presName="composite" presStyleCnt="0"/>
      <dgm:spPr/>
    </dgm:pt>
    <dgm:pt modelId="{EE5AF67B-7A70-4463-916C-816B4A9CBD75}" type="pres">
      <dgm:prSet presAssocID="{E4E73B8F-6EFF-4F1C-A9DE-426CF130EE88}" presName="background" presStyleLbl="node0" presStyleIdx="3" presStyleCnt="4"/>
      <dgm:spPr/>
    </dgm:pt>
    <dgm:pt modelId="{5A1917EF-42A6-4254-9EA0-9A81984B0209}" type="pres">
      <dgm:prSet presAssocID="{E4E73B8F-6EFF-4F1C-A9DE-426CF130EE88}" presName="text" presStyleLbl="fgAcc0" presStyleIdx="3" presStyleCnt="4">
        <dgm:presLayoutVars>
          <dgm:chPref val="3"/>
        </dgm:presLayoutVars>
      </dgm:prSet>
      <dgm:spPr/>
    </dgm:pt>
    <dgm:pt modelId="{915B0CF7-1D04-4579-BE56-A4622CDA802F}" type="pres">
      <dgm:prSet presAssocID="{E4E73B8F-6EFF-4F1C-A9DE-426CF130EE88}" presName="hierChild2" presStyleCnt="0"/>
      <dgm:spPr/>
    </dgm:pt>
  </dgm:ptLst>
  <dgm:cxnLst>
    <dgm:cxn modelId="{04870D26-CF6C-462C-BC67-DB99EBE4C9D8}" type="presOf" srcId="{E4E73B8F-6EFF-4F1C-A9DE-426CF130EE88}" destId="{5A1917EF-42A6-4254-9EA0-9A81984B0209}" srcOrd="0" destOrd="0" presId="urn:microsoft.com/office/officeart/2005/8/layout/hierarchy1"/>
    <dgm:cxn modelId="{B175C931-7805-4F9B-B74E-B924076AE507}" srcId="{FF322140-2EE5-4F08-BEA5-6F2DD96A1167}" destId="{6B7673CC-297B-4B32-8037-F9FE6463E11B}" srcOrd="0" destOrd="0" parTransId="{FDC16902-921B-4503-ACF0-1AAA15A54B36}" sibTransId="{463038D3-FB61-4322-8FEC-A6FF3E773E14}"/>
    <dgm:cxn modelId="{8D24B33F-FD39-465E-B004-104547F3880C}" srcId="{FF322140-2EE5-4F08-BEA5-6F2DD96A1167}" destId="{9D26B57B-3F72-4472-B826-74924EA39ACF}" srcOrd="2" destOrd="0" parTransId="{CD9EC514-E712-4B63-B0A8-197DF1CF4708}" sibTransId="{992A55F4-01F4-461A-90B4-CDEB1579A18C}"/>
    <dgm:cxn modelId="{9E610450-B884-4678-80E5-C71272D4AB28}" type="presOf" srcId="{FF322140-2EE5-4F08-BEA5-6F2DD96A1167}" destId="{7E410CE6-B435-4746-ABE5-28CCB67DCD72}" srcOrd="0" destOrd="0" presId="urn:microsoft.com/office/officeart/2005/8/layout/hierarchy1"/>
    <dgm:cxn modelId="{60E48773-3891-4B17-9E9B-90F0EBDA040E}" srcId="{FF322140-2EE5-4F08-BEA5-6F2DD96A1167}" destId="{5E86CC3E-C8B8-4EAB-9EA7-812C55A7F991}" srcOrd="1" destOrd="0" parTransId="{C8B279DD-CB0C-474F-9DC5-251151E878DE}" sibTransId="{8384C4F6-51AF-49FA-AE17-A169D06269BB}"/>
    <dgm:cxn modelId="{8A04307B-4759-4903-937B-B03A0364555E}" type="presOf" srcId="{9D26B57B-3F72-4472-B826-74924EA39ACF}" destId="{0B9FB65D-2A2E-4871-8585-597C606FE7D8}" srcOrd="0" destOrd="0" presId="urn:microsoft.com/office/officeart/2005/8/layout/hierarchy1"/>
    <dgm:cxn modelId="{5A5A4EC1-7098-4E0D-8A70-AD5469C33C05}" srcId="{FF322140-2EE5-4F08-BEA5-6F2DD96A1167}" destId="{E4E73B8F-6EFF-4F1C-A9DE-426CF130EE88}" srcOrd="3" destOrd="0" parTransId="{23442750-391B-4F8C-A1F8-19CC5131E10D}" sibTransId="{9F3CD1D5-8184-41BE-882A-D75173257A8F}"/>
    <dgm:cxn modelId="{E732B9C9-A8AA-4126-9331-8B47A0EE3694}" type="presOf" srcId="{6B7673CC-297B-4B32-8037-F9FE6463E11B}" destId="{231E2575-BFBE-4E71-8F54-985719E19EC3}" srcOrd="0" destOrd="0" presId="urn:microsoft.com/office/officeart/2005/8/layout/hierarchy1"/>
    <dgm:cxn modelId="{667520D0-F187-4913-AA03-C9A10B8132EC}" type="presOf" srcId="{5E86CC3E-C8B8-4EAB-9EA7-812C55A7F991}" destId="{4227EA30-D39B-4E33-8E2F-23EFA861C3BD}" srcOrd="0" destOrd="0" presId="urn:microsoft.com/office/officeart/2005/8/layout/hierarchy1"/>
    <dgm:cxn modelId="{0BFF7460-57BF-47E7-9929-9A01B016EA23}" type="presParOf" srcId="{7E410CE6-B435-4746-ABE5-28CCB67DCD72}" destId="{D8677597-78A6-4728-946C-6BB114479E99}" srcOrd="0" destOrd="0" presId="urn:microsoft.com/office/officeart/2005/8/layout/hierarchy1"/>
    <dgm:cxn modelId="{66DFA8E1-4369-431A-ABAE-4405368165B3}" type="presParOf" srcId="{D8677597-78A6-4728-946C-6BB114479E99}" destId="{E1EE74B2-3E87-4EB8-BE10-30B6FCF5BACA}" srcOrd="0" destOrd="0" presId="urn:microsoft.com/office/officeart/2005/8/layout/hierarchy1"/>
    <dgm:cxn modelId="{7C52DF10-D83E-422C-B577-C015B4E87EDD}" type="presParOf" srcId="{E1EE74B2-3E87-4EB8-BE10-30B6FCF5BACA}" destId="{43418B38-3C75-4582-928E-FFDF5F6DBEFE}" srcOrd="0" destOrd="0" presId="urn:microsoft.com/office/officeart/2005/8/layout/hierarchy1"/>
    <dgm:cxn modelId="{AFB28165-C26B-401F-A538-3A1CA872930B}" type="presParOf" srcId="{E1EE74B2-3E87-4EB8-BE10-30B6FCF5BACA}" destId="{231E2575-BFBE-4E71-8F54-985719E19EC3}" srcOrd="1" destOrd="0" presId="urn:microsoft.com/office/officeart/2005/8/layout/hierarchy1"/>
    <dgm:cxn modelId="{6A37C925-1044-44AD-BD7A-6FCCBC167412}" type="presParOf" srcId="{D8677597-78A6-4728-946C-6BB114479E99}" destId="{FB6275E1-E910-404C-8184-F6984A52FAFA}" srcOrd="1" destOrd="0" presId="urn:microsoft.com/office/officeart/2005/8/layout/hierarchy1"/>
    <dgm:cxn modelId="{6223ED53-D109-4ED2-BEFD-67EA4B8FA352}" type="presParOf" srcId="{7E410CE6-B435-4746-ABE5-28CCB67DCD72}" destId="{900F1774-0ECE-456D-B346-188568BA3F99}" srcOrd="1" destOrd="0" presId="urn:microsoft.com/office/officeart/2005/8/layout/hierarchy1"/>
    <dgm:cxn modelId="{8B6C298D-A10D-4714-800D-279C92651119}" type="presParOf" srcId="{900F1774-0ECE-456D-B346-188568BA3F99}" destId="{2C61831B-C680-40B1-A726-121DC28F3183}" srcOrd="0" destOrd="0" presId="urn:microsoft.com/office/officeart/2005/8/layout/hierarchy1"/>
    <dgm:cxn modelId="{893D8179-CAF0-42E7-A438-583228D60365}" type="presParOf" srcId="{2C61831B-C680-40B1-A726-121DC28F3183}" destId="{7820D4A8-16B0-4E0D-A003-479676216709}" srcOrd="0" destOrd="0" presId="urn:microsoft.com/office/officeart/2005/8/layout/hierarchy1"/>
    <dgm:cxn modelId="{523DE852-A443-40D9-BA61-8E44D44CE0E7}" type="presParOf" srcId="{2C61831B-C680-40B1-A726-121DC28F3183}" destId="{4227EA30-D39B-4E33-8E2F-23EFA861C3BD}" srcOrd="1" destOrd="0" presId="urn:microsoft.com/office/officeart/2005/8/layout/hierarchy1"/>
    <dgm:cxn modelId="{EEB10334-810E-4904-8D62-6E769CDEC3C9}" type="presParOf" srcId="{900F1774-0ECE-456D-B346-188568BA3F99}" destId="{E0D8C148-6895-4F04-B323-521153B03DCD}" srcOrd="1" destOrd="0" presId="urn:microsoft.com/office/officeart/2005/8/layout/hierarchy1"/>
    <dgm:cxn modelId="{9DF41F5A-A5A9-4828-B3FB-EC085B555F56}" type="presParOf" srcId="{7E410CE6-B435-4746-ABE5-28CCB67DCD72}" destId="{B5CC3E41-C55C-43B2-BA36-D60944BE651A}" srcOrd="2" destOrd="0" presId="urn:microsoft.com/office/officeart/2005/8/layout/hierarchy1"/>
    <dgm:cxn modelId="{F088C5FD-350D-4C92-BDB6-14726FB0F0EB}" type="presParOf" srcId="{B5CC3E41-C55C-43B2-BA36-D60944BE651A}" destId="{817F43C1-F209-44BA-90A6-ACF026FBC30E}" srcOrd="0" destOrd="0" presId="urn:microsoft.com/office/officeart/2005/8/layout/hierarchy1"/>
    <dgm:cxn modelId="{069D1409-555E-49C4-BBF7-87CC7D264F0D}" type="presParOf" srcId="{817F43C1-F209-44BA-90A6-ACF026FBC30E}" destId="{0EFCFB6D-DE22-47AD-A1C3-AA0CB2405F9E}" srcOrd="0" destOrd="0" presId="urn:microsoft.com/office/officeart/2005/8/layout/hierarchy1"/>
    <dgm:cxn modelId="{1043C60E-0C95-434C-8849-861CFE96EBDE}" type="presParOf" srcId="{817F43C1-F209-44BA-90A6-ACF026FBC30E}" destId="{0B9FB65D-2A2E-4871-8585-597C606FE7D8}" srcOrd="1" destOrd="0" presId="urn:microsoft.com/office/officeart/2005/8/layout/hierarchy1"/>
    <dgm:cxn modelId="{E2F262DC-6056-47B4-9D1C-85147DA1BDF5}" type="presParOf" srcId="{B5CC3E41-C55C-43B2-BA36-D60944BE651A}" destId="{5AD448B5-ECEC-47D9-88EA-8908F0ED6080}" srcOrd="1" destOrd="0" presId="urn:microsoft.com/office/officeart/2005/8/layout/hierarchy1"/>
    <dgm:cxn modelId="{DA85BE8E-BAFF-4181-B07A-CAED421675B6}" type="presParOf" srcId="{7E410CE6-B435-4746-ABE5-28CCB67DCD72}" destId="{ECF62D87-57EC-4B2B-85A2-CFA9281150B5}" srcOrd="3" destOrd="0" presId="urn:microsoft.com/office/officeart/2005/8/layout/hierarchy1"/>
    <dgm:cxn modelId="{F3BCA4C5-D51B-4BA2-912C-7ACBFBD61A9D}" type="presParOf" srcId="{ECF62D87-57EC-4B2B-85A2-CFA9281150B5}" destId="{E235B685-82A2-43B9-84C4-B696A1A56539}" srcOrd="0" destOrd="0" presId="urn:microsoft.com/office/officeart/2005/8/layout/hierarchy1"/>
    <dgm:cxn modelId="{B0265CDC-E7D8-4722-AAF8-1D44D431CC1F}" type="presParOf" srcId="{E235B685-82A2-43B9-84C4-B696A1A56539}" destId="{EE5AF67B-7A70-4463-916C-816B4A9CBD75}" srcOrd="0" destOrd="0" presId="urn:microsoft.com/office/officeart/2005/8/layout/hierarchy1"/>
    <dgm:cxn modelId="{06F518A7-D216-4257-89D8-08D870A88AE3}" type="presParOf" srcId="{E235B685-82A2-43B9-84C4-B696A1A56539}" destId="{5A1917EF-42A6-4254-9EA0-9A81984B0209}" srcOrd="1" destOrd="0" presId="urn:microsoft.com/office/officeart/2005/8/layout/hierarchy1"/>
    <dgm:cxn modelId="{488D5B8B-2D6F-4F50-9765-E279F54FD86F}" type="presParOf" srcId="{ECF62D87-57EC-4B2B-85A2-CFA9281150B5}" destId="{915B0CF7-1D04-4579-BE56-A4622CDA802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803D4-C351-45F5-8391-F239045B9D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BE6AFC-8392-4EAE-9306-8C6A66594B79}">
      <dgm:prSet/>
      <dgm:spPr/>
      <dgm:t>
        <a:bodyPr/>
        <a:lstStyle/>
        <a:p>
          <a:r>
            <a:rPr lang="en-GB"/>
            <a:t>•The training set consists of 80% of dataset and is used to train these models with the labels</a:t>
          </a:r>
          <a:endParaRPr lang="en-US"/>
        </a:p>
      </dgm:t>
    </dgm:pt>
    <dgm:pt modelId="{7A259820-6D4D-497C-A0E5-DB2235D955EC}" type="parTrans" cxnId="{BE2767CA-37C8-4243-8FB4-419DB71078AB}">
      <dgm:prSet/>
      <dgm:spPr/>
      <dgm:t>
        <a:bodyPr/>
        <a:lstStyle/>
        <a:p>
          <a:endParaRPr lang="en-US"/>
        </a:p>
      </dgm:t>
    </dgm:pt>
    <dgm:pt modelId="{330A94AB-7BE6-43E7-8C0A-3F7DA4756971}" type="sibTrans" cxnId="{BE2767CA-37C8-4243-8FB4-419DB71078AB}">
      <dgm:prSet/>
      <dgm:spPr/>
      <dgm:t>
        <a:bodyPr/>
        <a:lstStyle/>
        <a:p>
          <a:endParaRPr lang="en-US"/>
        </a:p>
      </dgm:t>
    </dgm:pt>
    <dgm:pt modelId="{5104FDAF-0504-467E-A9A1-73BA7BBA11CD}">
      <dgm:prSet/>
      <dgm:spPr/>
      <dgm:t>
        <a:bodyPr/>
        <a:lstStyle/>
        <a:p>
          <a:r>
            <a:rPr lang="en-GB"/>
            <a:t>•The test set consists of 20% of dataset and is used to test the models by predicting the labels.</a:t>
          </a:r>
          <a:endParaRPr lang="en-US"/>
        </a:p>
      </dgm:t>
    </dgm:pt>
    <dgm:pt modelId="{AAE70A3C-90CB-40ED-9ADE-30CCBF816556}" type="parTrans" cxnId="{B1F5A26E-EECD-4F33-978A-8CDD983BBEBE}">
      <dgm:prSet/>
      <dgm:spPr/>
      <dgm:t>
        <a:bodyPr/>
        <a:lstStyle/>
        <a:p>
          <a:endParaRPr lang="en-US"/>
        </a:p>
      </dgm:t>
    </dgm:pt>
    <dgm:pt modelId="{452B0615-37A8-48C4-8CAB-EDF981FDC907}" type="sibTrans" cxnId="{B1F5A26E-EECD-4F33-978A-8CDD983BBEBE}">
      <dgm:prSet/>
      <dgm:spPr/>
      <dgm:t>
        <a:bodyPr/>
        <a:lstStyle/>
        <a:p>
          <a:endParaRPr lang="en-US"/>
        </a:p>
      </dgm:t>
    </dgm:pt>
    <dgm:pt modelId="{A2BAD6A7-AAAB-4B0B-A26B-D8EA31208370}">
      <dgm:prSet/>
      <dgm:spPr/>
      <dgm:t>
        <a:bodyPr/>
        <a:lstStyle/>
        <a:p>
          <a:r>
            <a:rPr lang="en-GB"/>
            <a:t>•Classification report and accuracy of each model gives us the accurate classifier.</a:t>
          </a:r>
          <a:endParaRPr lang="en-US"/>
        </a:p>
      </dgm:t>
    </dgm:pt>
    <dgm:pt modelId="{E790B07D-4EF2-49F8-9EAB-234FFA913D7E}" type="parTrans" cxnId="{DB99C0F0-78AC-4CD2-AFFC-10C34749CC7F}">
      <dgm:prSet/>
      <dgm:spPr/>
      <dgm:t>
        <a:bodyPr/>
        <a:lstStyle/>
        <a:p>
          <a:endParaRPr lang="en-US"/>
        </a:p>
      </dgm:t>
    </dgm:pt>
    <dgm:pt modelId="{D173307C-9B4A-4AA8-9484-03EC105C7A20}" type="sibTrans" cxnId="{DB99C0F0-78AC-4CD2-AFFC-10C34749CC7F}">
      <dgm:prSet/>
      <dgm:spPr/>
      <dgm:t>
        <a:bodyPr/>
        <a:lstStyle/>
        <a:p>
          <a:endParaRPr lang="en-US"/>
        </a:p>
      </dgm:t>
    </dgm:pt>
    <dgm:pt modelId="{68A10895-9C86-4F0A-97EA-5F10EC33E690}" type="pres">
      <dgm:prSet presAssocID="{4AA803D4-C351-45F5-8391-F239045B9D64}" presName="root" presStyleCnt="0">
        <dgm:presLayoutVars>
          <dgm:dir/>
          <dgm:resizeHandles val="exact"/>
        </dgm:presLayoutVars>
      </dgm:prSet>
      <dgm:spPr/>
    </dgm:pt>
    <dgm:pt modelId="{0032AB97-DBE8-4A77-A5AE-53EF53E2143B}" type="pres">
      <dgm:prSet presAssocID="{64BE6AFC-8392-4EAE-9306-8C6A66594B79}" presName="compNode" presStyleCnt="0"/>
      <dgm:spPr/>
    </dgm:pt>
    <dgm:pt modelId="{FE25B12D-752F-4E11-953F-32436BCE1018}" type="pres">
      <dgm:prSet presAssocID="{64BE6AFC-8392-4EAE-9306-8C6A66594B79}" presName="bgRect" presStyleLbl="bgShp" presStyleIdx="0" presStyleCnt="3"/>
      <dgm:spPr/>
    </dgm:pt>
    <dgm:pt modelId="{BECE369B-8594-4BF9-A73A-1BFF2F683B07}" type="pres">
      <dgm:prSet presAssocID="{64BE6AFC-8392-4EAE-9306-8C6A66594B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CBEEB0-8F2F-49D2-AF53-85F507170C9B}" type="pres">
      <dgm:prSet presAssocID="{64BE6AFC-8392-4EAE-9306-8C6A66594B79}" presName="spaceRect" presStyleCnt="0"/>
      <dgm:spPr/>
    </dgm:pt>
    <dgm:pt modelId="{96BCA44E-03FC-49AF-B233-CAD555BDC69A}" type="pres">
      <dgm:prSet presAssocID="{64BE6AFC-8392-4EAE-9306-8C6A66594B79}" presName="parTx" presStyleLbl="revTx" presStyleIdx="0" presStyleCnt="3">
        <dgm:presLayoutVars>
          <dgm:chMax val="0"/>
          <dgm:chPref val="0"/>
        </dgm:presLayoutVars>
      </dgm:prSet>
      <dgm:spPr/>
    </dgm:pt>
    <dgm:pt modelId="{85162AE4-809D-421B-8DE6-C9C678B4DD1F}" type="pres">
      <dgm:prSet presAssocID="{330A94AB-7BE6-43E7-8C0A-3F7DA4756971}" presName="sibTrans" presStyleCnt="0"/>
      <dgm:spPr/>
    </dgm:pt>
    <dgm:pt modelId="{884BDB74-D86F-4232-BDDA-E6486237C3E8}" type="pres">
      <dgm:prSet presAssocID="{5104FDAF-0504-467E-A9A1-73BA7BBA11CD}" presName="compNode" presStyleCnt="0"/>
      <dgm:spPr/>
    </dgm:pt>
    <dgm:pt modelId="{F3F6AA58-D017-43F7-AB44-062DACA91636}" type="pres">
      <dgm:prSet presAssocID="{5104FDAF-0504-467E-A9A1-73BA7BBA11CD}" presName="bgRect" presStyleLbl="bgShp" presStyleIdx="1" presStyleCnt="3"/>
      <dgm:spPr/>
    </dgm:pt>
    <dgm:pt modelId="{3BA5A37E-5C8A-4BE8-BA4A-FA6B0981A400}" type="pres">
      <dgm:prSet presAssocID="{5104FDAF-0504-467E-A9A1-73BA7BBA11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0A3EB6B0-6B22-4276-8AB9-AD975AA09993}" type="pres">
      <dgm:prSet presAssocID="{5104FDAF-0504-467E-A9A1-73BA7BBA11CD}" presName="spaceRect" presStyleCnt="0"/>
      <dgm:spPr/>
    </dgm:pt>
    <dgm:pt modelId="{006C3151-1790-4295-B86D-3D45DE7DD47D}" type="pres">
      <dgm:prSet presAssocID="{5104FDAF-0504-467E-A9A1-73BA7BBA11CD}" presName="parTx" presStyleLbl="revTx" presStyleIdx="1" presStyleCnt="3">
        <dgm:presLayoutVars>
          <dgm:chMax val="0"/>
          <dgm:chPref val="0"/>
        </dgm:presLayoutVars>
      </dgm:prSet>
      <dgm:spPr/>
    </dgm:pt>
    <dgm:pt modelId="{EC653C35-62D6-4235-AF09-BBAD4E7BABF2}" type="pres">
      <dgm:prSet presAssocID="{452B0615-37A8-48C4-8CAB-EDF981FDC907}" presName="sibTrans" presStyleCnt="0"/>
      <dgm:spPr/>
    </dgm:pt>
    <dgm:pt modelId="{7C85605F-2B1C-4A9F-8103-C07827265097}" type="pres">
      <dgm:prSet presAssocID="{A2BAD6A7-AAAB-4B0B-A26B-D8EA31208370}" presName="compNode" presStyleCnt="0"/>
      <dgm:spPr/>
    </dgm:pt>
    <dgm:pt modelId="{6B5BF0A6-8040-4CA4-B026-6739C487B5F3}" type="pres">
      <dgm:prSet presAssocID="{A2BAD6A7-AAAB-4B0B-A26B-D8EA31208370}" presName="bgRect" presStyleLbl="bgShp" presStyleIdx="2" presStyleCnt="3"/>
      <dgm:spPr/>
    </dgm:pt>
    <dgm:pt modelId="{41BC76A2-EC7E-45CE-A2BD-32394F991C5E}" type="pres">
      <dgm:prSet presAssocID="{A2BAD6A7-AAAB-4B0B-A26B-D8EA31208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28794255-A43A-4E31-A00C-3E10A8C8546B}" type="pres">
      <dgm:prSet presAssocID="{A2BAD6A7-AAAB-4B0B-A26B-D8EA31208370}" presName="spaceRect" presStyleCnt="0"/>
      <dgm:spPr/>
    </dgm:pt>
    <dgm:pt modelId="{2ABBBE53-5D14-4025-B017-DE85FD17BAA0}" type="pres">
      <dgm:prSet presAssocID="{A2BAD6A7-AAAB-4B0B-A26B-D8EA31208370}" presName="parTx" presStyleLbl="revTx" presStyleIdx="2" presStyleCnt="3">
        <dgm:presLayoutVars>
          <dgm:chMax val="0"/>
          <dgm:chPref val="0"/>
        </dgm:presLayoutVars>
      </dgm:prSet>
      <dgm:spPr/>
    </dgm:pt>
  </dgm:ptLst>
  <dgm:cxnLst>
    <dgm:cxn modelId="{C00FA503-E8ED-45B5-B525-C0E33738943C}" type="presOf" srcId="{5104FDAF-0504-467E-A9A1-73BA7BBA11CD}" destId="{006C3151-1790-4295-B86D-3D45DE7DD47D}" srcOrd="0" destOrd="0" presId="urn:microsoft.com/office/officeart/2018/2/layout/IconVerticalSolidList"/>
    <dgm:cxn modelId="{B1F5A26E-EECD-4F33-978A-8CDD983BBEBE}" srcId="{4AA803D4-C351-45F5-8391-F239045B9D64}" destId="{5104FDAF-0504-467E-A9A1-73BA7BBA11CD}" srcOrd="1" destOrd="0" parTransId="{AAE70A3C-90CB-40ED-9ADE-30CCBF816556}" sibTransId="{452B0615-37A8-48C4-8CAB-EDF981FDC907}"/>
    <dgm:cxn modelId="{64277C7C-8B45-444E-8B27-C128CEE8E256}" type="presOf" srcId="{A2BAD6A7-AAAB-4B0B-A26B-D8EA31208370}" destId="{2ABBBE53-5D14-4025-B017-DE85FD17BAA0}" srcOrd="0" destOrd="0" presId="urn:microsoft.com/office/officeart/2018/2/layout/IconVerticalSolidList"/>
    <dgm:cxn modelId="{2693D1B4-5437-42BC-94DE-A21AB2B9DD5D}" type="presOf" srcId="{4AA803D4-C351-45F5-8391-F239045B9D64}" destId="{68A10895-9C86-4F0A-97EA-5F10EC33E690}" srcOrd="0" destOrd="0" presId="urn:microsoft.com/office/officeart/2018/2/layout/IconVerticalSolidList"/>
    <dgm:cxn modelId="{BE2767CA-37C8-4243-8FB4-419DB71078AB}" srcId="{4AA803D4-C351-45F5-8391-F239045B9D64}" destId="{64BE6AFC-8392-4EAE-9306-8C6A66594B79}" srcOrd="0" destOrd="0" parTransId="{7A259820-6D4D-497C-A0E5-DB2235D955EC}" sibTransId="{330A94AB-7BE6-43E7-8C0A-3F7DA4756971}"/>
    <dgm:cxn modelId="{103D71DE-7AAB-4DD2-9A49-F517CD6C448C}" type="presOf" srcId="{64BE6AFC-8392-4EAE-9306-8C6A66594B79}" destId="{96BCA44E-03FC-49AF-B233-CAD555BDC69A}" srcOrd="0" destOrd="0" presId="urn:microsoft.com/office/officeart/2018/2/layout/IconVerticalSolidList"/>
    <dgm:cxn modelId="{DB99C0F0-78AC-4CD2-AFFC-10C34749CC7F}" srcId="{4AA803D4-C351-45F5-8391-F239045B9D64}" destId="{A2BAD6A7-AAAB-4B0B-A26B-D8EA31208370}" srcOrd="2" destOrd="0" parTransId="{E790B07D-4EF2-49F8-9EAB-234FFA913D7E}" sibTransId="{D173307C-9B4A-4AA8-9484-03EC105C7A20}"/>
    <dgm:cxn modelId="{8EBD7044-9E96-4EA6-8024-72D816CC83B6}" type="presParOf" srcId="{68A10895-9C86-4F0A-97EA-5F10EC33E690}" destId="{0032AB97-DBE8-4A77-A5AE-53EF53E2143B}" srcOrd="0" destOrd="0" presId="urn:microsoft.com/office/officeart/2018/2/layout/IconVerticalSolidList"/>
    <dgm:cxn modelId="{8E88A562-9781-4771-A3FF-A82ABB222FBD}" type="presParOf" srcId="{0032AB97-DBE8-4A77-A5AE-53EF53E2143B}" destId="{FE25B12D-752F-4E11-953F-32436BCE1018}" srcOrd="0" destOrd="0" presId="urn:microsoft.com/office/officeart/2018/2/layout/IconVerticalSolidList"/>
    <dgm:cxn modelId="{991F1278-6238-4EF1-8EA1-4D9DA45FFE26}" type="presParOf" srcId="{0032AB97-DBE8-4A77-A5AE-53EF53E2143B}" destId="{BECE369B-8594-4BF9-A73A-1BFF2F683B07}" srcOrd="1" destOrd="0" presId="urn:microsoft.com/office/officeart/2018/2/layout/IconVerticalSolidList"/>
    <dgm:cxn modelId="{980FEBD1-191E-4FA6-9B00-049C256D2BFA}" type="presParOf" srcId="{0032AB97-DBE8-4A77-A5AE-53EF53E2143B}" destId="{CACBEEB0-8F2F-49D2-AF53-85F507170C9B}" srcOrd="2" destOrd="0" presId="urn:microsoft.com/office/officeart/2018/2/layout/IconVerticalSolidList"/>
    <dgm:cxn modelId="{DB90F5FA-F37A-46F3-91BC-1BEA5EBA9F0D}" type="presParOf" srcId="{0032AB97-DBE8-4A77-A5AE-53EF53E2143B}" destId="{96BCA44E-03FC-49AF-B233-CAD555BDC69A}" srcOrd="3" destOrd="0" presId="urn:microsoft.com/office/officeart/2018/2/layout/IconVerticalSolidList"/>
    <dgm:cxn modelId="{3901469F-017E-4310-993B-A79840A87AFC}" type="presParOf" srcId="{68A10895-9C86-4F0A-97EA-5F10EC33E690}" destId="{85162AE4-809D-421B-8DE6-C9C678B4DD1F}" srcOrd="1" destOrd="0" presId="urn:microsoft.com/office/officeart/2018/2/layout/IconVerticalSolidList"/>
    <dgm:cxn modelId="{BE07EEB1-9C8B-4E60-B407-8290D1C01B54}" type="presParOf" srcId="{68A10895-9C86-4F0A-97EA-5F10EC33E690}" destId="{884BDB74-D86F-4232-BDDA-E6486237C3E8}" srcOrd="2" destOrd="0" presId="urn:microsoft.com/office/officeart/2018/2/layout/IconVerticalSolidList"/>
    <dgm:cxn modelId="{651AFF7E-FABF-4F34-BD19-D5B50CF7CD69}" type="presParOf" srcId="{884BDB74-D86F-4232-BDDA-E6486237C3E8}" destId="{F3F6AA58-D017-43F7-AB44-062DACA91636}" srcOrd="0" destOrd="0" presId="urn:microsoft.com/office/officeart/2018/2/layout/IconVerticalSolidList"/>
    <dgm:cxn modelId="{E49BE123-9AEE-4D95-9854-1A4DF5157D97}" type="presParOf" srcId="{884BDB74-D86F-4232-BDDA-E6486237C3E8}" destId="{3BA5A37E-5C8A-4BE8-BA4A-FA6B0981A400}" srcOrd="1" destOrd="0" presId="urn:microsoft.com/office/officeart/2018/2/layout/IconVerticalSolidList"/>
    <dgm:cxn modelId="{DF02FADB-CB70-4E55-AA47-F4C6659A65B3}" type="presParOf" srcId="{884BDB74-D86F-4232-BDDA-E6486237C3E8}" destId="{0A3EB6B0-6B22-4276-8AB9-AD975AA09993}" srcOrd="2" destOrd="0" presId="urn:microsoft.com/office/officeart/2018/2/layout/IconVerticalSolidList"/>
    <dgm:cxn modelId="{C224DC09-02E9-44C9-A833-D6466E7814CF}" type="presParOf" srcId="{884BDB74-D86F-4232-BDDA-E6486237C3E8}" destId="{006C3151-1790-4295-B86D-3D45DE7DD47D}" srcOrd="3" destOrd="0" presId="urn:microsoft.com/office/officeart/2018/2/layout/IconVerticalSolidList"/>
    <dgm:cxn modelId="{D9A4FD26-487A-42D8-8901-E2B30D6DAE2F}" type="presParOf" srcId="{68A10895-9C86-4F0A-97EA-5F10EC33E690}" destId="{EC653C35-62D6-4235-AF09-BBAD4E7BABF2}" srcOrd="3" destOrd="0" presId="urn:microsoft.com/office/officeart/2018/2/layout/IconVerticalSolidList"/>
    <dgm:cxn modelId="{8F3B367A-CAA2-4707-AE20-615D7FFD02BD}" type="presParOf" srcId="{68A10895-9C86-4F0A-97EA-5F10EC33E690}" destId="{7C85605F-2B1C-4A9F-8103-C07827265097}" srcOrd="4" destOrd="0" presId="urn:microsoft.com/office/officeart/2018/2/layout/IconVerticalSolidList"/>
    <dgm:cxn modelId="{E1C93933-527D-4349-99C8-EA9144F04242}" type="presParOf" srcId="{7C85605F-2B1C-4A9F-8103-C07827265097}" destId="{6B5BF0A6-8040-4CA4-B026-6739C487B5F3}" srcOrd="0" destOrd="0" presId="urn:microsoft.com/office/officeart/2018/2/layout/IconVerticalSolidList"/>
    <dgm:cxn modelId="{8FB1BEAC-39E8-4C9F-88F4-E8CCA32793F0}" type="presParOf" srcId="{7C85605F-2B1C-4A9F-8103-C07827265097}" destId="{41BC76A2-EC7E-45CE-A2BD-32394F991C5E}" srcOrd="1" destOrd="0" presId="urn:microsoft.com/office/officeart/2018/2/layout/IconVerticalSolidList"/>
    <dgm:cxn modelId="{33DC5647-F649-497F-9B9E-FEBABB69CACE}" type="presParOf" srcId="{7C85605F-2B1C-4A9F-8103-C07827265097}" destId="{28794255-A43A-4E31-A00C-3E10A8C8546B}" srcOrd="2" destOrd="0" presId="urn:microsoft.com/office/officeart/2018/2/layout/IconVerticalSolidList"/>
    <dgm:cxn modelId="{7FCC4FE8-AB5A-4810-BBB0-9F1C781A88E3}" type="presParOf" srcId="{7C85605F-2B1C-4A9F-8103-C07827265097}" destId="{2ABBBE53-5D14-4025-B017-DE85FD17BA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69878-7D96-4247-82E6-EBEFFFE124DE}">
      <dsp:nvSpPr>
        <dsp:cNvPr id="0" name=""/>
        <dsp:cNvSpPr/>
      </dsp:nvSpPr>
      <dsp:spPr>
        <a:xfrm>
          <a:off x="0" y="38543"/>
          <a:ext cx="6391275" cy="1684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The main objective of this project work is to find out the reliable sales trend prediction which is implemented by using data mining and ML techniques to get an insight on how a company should manage cash flow and resources. </a:t>
          </a:r>
          <a:endParaRPr lang="en-US" sz="2000" kern="1200"/>
        </a:p>
      </dsp:txBody>
      <dsp:txXfrm>
        <a:off x="82245" y="120788"/>
        <a:ext cx="6226785" cy="1520310"/>
      </dsp:txXfrm>
    </dsp:sp>
    <dsp:sp modelId="{EE174B8A-4813-40F3-889C-83F3539A8DD3}">
      <dsp:nvSpPr>
        <dsp:cNvPr id="0" name=""/>
        <dsp:cNvSpPr/>
      </dsp:nvSpPr>
      <dsp:spPr>
        <a:xfrm>
          <a:off x="0" y="1780943"/>
          <a:ext cx="6391275" cy="1684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b="0" i="0" kern="1200"/>
            <a:t>The</a:t>
          </a:r>
          <a:r>
            <a:rPr lang="en-GB" sz="2000" b="0" i="0" kern="1200">
              <a:latin typeface="Century Gothic" panose="020B0502020202020204"/>
            </a:rPr>
            <a:t> prime idea</a:t>
          </a:r>
          <a:r>
            <a:rPr lang="en-GB" sz="2000" b="0" i="0" kern="1200"/>
            <a:t> is to envisage the pattern of sales and the quantities of the products to be sold based on some key features gathered from the raw data we have.</a:t>
          </a:r>
          <a:endParaRPr lang="en-US" sz="2000" kern="1200"/>
        </a:p>
      </dsp:txBody>
      <dsp:txXfrm>
        <a:off x="82245" y="1863188"/>
        <a:ext cx="6226785" cy="1520310"/>
      </dsp:txXfrm>
    </dsp:sp>
    <dsp:sp modelId="{7B43DD8F-7518-4262-BC94-5DC19C559BE2}">
      <dsp:nvSpPr>
        <dsp:cNvPr id="0" name=""/>
        <dsp:cNvSpPr/>
      </dsp:nvSpPr>
      <dsp:spPr>
        <a:xfrm>
          <a:off x="0" y="3523343"/>
          <a:ext cx="6391275" cy="1684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Analysis would help the business organizations to make a probabilistic decision at each important stage of marketing strategy.</a:t>
          </a:r>
          <a:endParaRPr lang="en-US" sz="2000" kern="1200"/>
        </a:p>
      </dsp:txBody>
      <dsp:txXfrm>
        <a:off x="82245" y="3605588"/>
        <a:ext cx="6226785" cy="1520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084D7-32F1-4934-84C3-4F84F7AA879B}">
      <dsp:nvSpPr>
        <dsp:cNvPr id="0" name=""/>
        <dsp:cNvSpPr/>
      </dsp:nvSpPr>
      <dsp:spPr>
        <a:xfrm>
          <a:off x="108989" y="12321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00B83-BC0D-429A-B4D4-AA56E59F596B}">
      <dsp:nvSpPr>
        <dsp:cNvPr id="0" name=""/>
        <dsp:cNvSpPr/>
      </dsp:nvSpPr>
      <dsp:spPr>
        <a:xfrm>
          <a:off x="378329" y="392551"/>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42088A-2D50-4750-94A2-985F5167BB46}">
      <dsp:nvSpPr>
        <dsp:cNvPr id="0" name=""/>
        <dsp:cNvSpPr/>
      </dsp:nvSpPr>
      <dsp:spPr>
        <a:xfrm>
          <a:off x="1666401"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Century Gothic"/>
              <a:cs typeface="Times New Roman"/>
            </a:rPr>
            <a:t>Today’s business handles large amount of data which is growing exponentially.</a:t>
          </a:r>
        </a:p>
      </dsp:txBody>
      <dsp:txXfrm>
        <a:off x="1666401" y="123210"/>
        <a:ext cx="3023212" cy="1282575"/>
      </dsp:txXfrm>
    </dsp:sp>
    <dsp:sp modelId="{3C30D5CE-3596-4EC9-B24D-B59966208915}">
      <dsp:nvSpPr>
        <dsp:cNvPr id="0" name=""/>
        <dsp:cNvSpPr/>
      </dsp:nvSpPr>
      <dsp:spPr>
        <a:xfrm>
          <a:off x="5216385" y="12321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1EA18-82D7-4F8D-AC54-02B9DD0F3124}">
      <dsp:nvSpPr>
        <dsp:cNvPr id="0" name=""/>
        <dsp:cNvSpPr/>
      </dsp:nvSpPr>
      <dsp:spPr>
        <a:xfrm>
          <a:off x="5485726" y="392551"/>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3EE3A-129B-41FD-A66D-1D355EAC1215}">
      <dsp:nvSpPr>
        <dsp:cNvPr id="0" name=""/>
        <dsp:cNvSpPr/>
      </dsp:nvSpPr>
      <dsp:spPr>
        <a:xfrm>
          <a:off x="6773798" y="12321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Century Gothic"/>
              <a:cs typeface="Times New Roman"/>
            </a:rPr>
            <a:t>An optimal way of predicting has become essential for all the vendors to sustain the efficacy of the marketing organizations.</a:t>
          </a:r>
        </a:p>
      </dsp:txBody>
      <dsp:txXfrm>
        <a:off x="6773798" y="123210"/>
        <a:ext cx="3023212" cy="1282575"/>
      </dsp:txXfrm>
    </dsp:sp>
    <dsp:sp modelId="{E9D70786-D485-4EED-B07B-89D3CF6B3D6D}">
      <dsp:nvSpPr>
        <dsp:cNvPr id="0" name=""/>
        <dsp:cNvSpPr/>
      </dsp:nvSpPr>
      <dsp:spPr>
        <a:xfrm>
          <a:off x="108989" y="198165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98C37-4364-426E-9377-6A24EB87629B}">
      <dsp:nvSpPr>
        <dsp:cNvPr id="0" name=""/>
        <dsp:cNvSpPr/>
      </dsp:nvSpPr>
      <dsp:spPr>
        <a:xfrm>
          <a:off x="378329" y="2250990"/>
          <a:ext cx="743893" cy="743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3296EB-1A14-4950-BB86-4C903A86FB44}">
      <dsp:nvSpPr>
        <dsp:cNvPr id="0" name=""/>
        <dsp:cNvSpPr/>
      </dsp:nvSpPr>
      <dsp:spPr>
        <a:xfrm>
          <a:off x="1666401"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Century Gothic"/>
              <a:cs typeface="Times New Roman"/>
            </a:rPr>
            <a:t>Predicting sales manually could lead to drastic error and poor management in the organization and most importantly time consuming which is not desirable.</a:t>
          </a:r>
        </a:p>
      </dsp:txBody>
      <dsp:txXfrm>
        <a:off x="1666401" y="1981650"/>
        <a:ext cx="3023212" cy="1282575"/>
      </dsp:txXfrm>
    </dsp:sp>
    <dsp:sp modelId="{B1FED6D8-2751-49AC-8088-6E32D09A9E3A}">
      <dsp:nvSpPr>
        <dsp:cNvPr id="0" name=""/>
        <dsp:cNvSpPr/>
      </dsp:nvSpPr>
      <dsp:spPr>
        <a:xfrm>
          <a:off x="5216385" y="1981650"/>
          <a:ext cx="1282575" cy="12825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3624E-288C-4CC7-9F87-20E4F9E5730E}">
      <dsp:nvSpPr>
        <dsp:cNvPr id="0" name=""/>
        <dsp:cNvSpPr/>
      </dsp:nvSpPr>
      <dsp:spPr>
        <a:xfrm>
          <a:off x="5485726" y="2250990"/>
          <a:ext cx="743893" cy="743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08E3E-E12B-42C0-A2A2-43946DBA88F7}">
      <dsp:nvSpPr>
        <dsp:cNvPr id="0" name=""/>
        <dsp:cNvSpPr/>
      </dsp:nvSpPr>
      <dsp:spPr>
        <a:xfrm>
          <a:off x="6773798" y="198165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Century Gothic"/>
              <a:cs typeface="Times New Roman"/>
            </a:rPr>
            <a:t>In our project, Supervised machine learning models are designed which can accurately predict  the data collected from the previous sales of a Supermarket.</a:t>
          </a:r>
        </a:p>
      </dsp:txBody>
      <dsp:txXfrm>
        <a:off x="6773798" y="1981650"/>
        <a:ext cx="3023212" cy="1282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18B38-3C75-4582-928E-FFDF5F6DBEFE}">
      <dsp:nvSpPr>
        <dsp:cNvPr id="0" name=""/>
        <dsp:cNvSpPr/>
      </dsp:nvSpPr>
      <dsp:spPr>
        <a:xfrm>
          <a:off x="3381"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31E2575-BFBE-4E71-8F54-985719E19EC3}">
      <dsp:nvSpPr>
        <dsp:cNvPr id="0" name=""/>
        <dsp:cNvSpPr/>
      </dsp:nvSpPr>
      <dsp:spPr>
        <a:xfrm>
          <a:off x="271637"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Times New Roman"/>
              <a:cs typeface="Times New Roman"/>
            </a:rPr>
            <a:t>Sales Prediction allows set clear goals and expectations for businesses. </a:t>
          </a:r>
        </a:p>
      </dsp:txBody>
      <dsp:txXfrm>
        <a:off x="316539" y="2520630"/>
        <a:ext cx="2324497" cy="1443277"/>
      </dsp:txXfrm>
    </dsp:sp>
    <dsp:sp modelId="{7820D4A8-16B0-4E0D-A003-479676216709}">
      <dsp:nvSpPr>
        <dsp:cNvPr id="0" name=""/>
        <dsp:cNvSpPr/>
      </dsp:nvSpPr>
      <dsp:spPr>
        <a:xfrm>
          <a:off x="2954194"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27EA30-D39B-4E33-8E2F-23EFA861C3BD}">
      <dsp:nvSpPr>
        <dsp:cNvPr id="0" name=""/>
        <dsp:cNvSpPr/>
      </dsp:nvSpPr>
      <dsp:spPr>
        <a:xfrm>
          <a:off x="3222450"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latin typeface="Times New Roman"/>
              <a:cs typeface="Times New Roman"/>
            </a:rPr>
            <a:t>Sales prediction also come into play for several decisions, from hiring and resource management to goal-setting and budgeting.</a:t>
          </a:r>
          <a:endParaRPr lang="en-US" sz="1500" kern="1200"/>
        </a:p>
      </dsp:txBody>
      <dsp:txXfrm>
        <a:off x="3267352" y="2520630"/>
        <a:ext cx="2324497" cy="1443277"/>
      </dsp:txXfrm>
    </dsp:sp>
    <dsp:sp modelId="{0EFCFB6D-DE22-47AD-A1C3-AA0CB2405F9E}">
      <dsp:nvSpPr>
        <dsp:cNvPr id="0" name=""/>
        <dsp:cNvSpPr/>
      </dsp:nvSpPr>
      <dsp:spPr>
        <a:xfrm>
          <a:off x="5905007"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9FB65D-2A2E-4871-8585-597C606FE7D8}">
      <dsp:nvSpPr>
        <dsp:cNvPr id="0" name=""/>
        <dsp:cNvSpPr/>
      </dsp:nvSpPr>
      <dsp:spPr>
        <a:xfrm>
          <a:off x="6173263"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Times New Roman"/>
              <a:cs typeface="Times New Roman"/>
            </a:rPr>
            <a:t>Manually predicting sales can lead to errors as well as time consuming.</a:t>
          </a:r>
        </a:p>
      </dsp:txBody>
      <dsp:txXfrm>
        <a:off x="6218165" y="2520630"/>
        <a:ext cx="2324497" cy="1443277"/>
      </dsp:txXfrm>
    </dsp:sp>
    <dsp:sp modelId="{EE5AF67B-7A70-4463-916C-816B4A9CBD75}">
      <dsp:nvSpPr>
        <dsp:cNvPr id="0" name=""/>
        <dsp:cNvSpPr/>
      </dsp:nvSpPr>
      <dsp:spPr>
        <a:xfrm>
          <a:off x="8855821" y="2220885"/>
          <a:ext cx="2414301" cy="1533081"/>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1917EF-42A6-4254-9EA0-9A81984B0209}">
      <dsp:nvSpPr>
        <dsp:cNvPr id="0" name=""/>
        <dsp:cNvSpPr/>
      </dsp:nvSpPr>
      <dsp:spPr>
        <a:xfrm>
          <a:off x="9124076" y="2475728"/>
          <a:ext cx="2414301" cy="1533081"/>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GB" sz="1500" kern="1200">
              <a:latin typeface="Times New Roman"/>
              <a:cs typeface="Times New Roman"/>
            </a:rPr>
            <a:t>Thus, using data mining and machine learning techniques are the need of the hour as these methods are less time consuming and more accurate and efficient</a:t>
          </a:r>
        </a:p>
      </dsp:txBody>
      <dsp:txXfrm>
        <a:off x="9168978" y="2520630"/>
        <a:ext cx="2324497" cy="1443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5B12D-752F-4E11-953F-32436BCE1018}">
      <dsp:nvSpPr>
        <dsp:cNvPr id="0" name=""/>
        <dsp:cNvSpPr/>
      </dsp:nvSpPr>
      <dsp:spPr>
        <a:xfrm>
          <a:off x="0" y="68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E369B-8594-4BF9-A73A-1BFF2F683B07}">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BCA44E-03FC-49AF-B233-CAD555BDC69A}">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•The training set consists of 80% of dataset and is used to train these models with the labels</a:t>
          </a:r>
          <a:endParaRPr lang="en-US" sz="2300" kern="1200"/>
        </a:p>
      </dsp:txBody>
      <dsp:txXfrm>
        <a:off x="1838002" y="680"/>
        <a:ext cx="4405989" cy="1591344"/>
      </dsp:txXfrm>
    </dsp:sp>
    <dsp:sp modelId="{F3F6AA58-D017-43F7-AB44-062DACA91636}">
      <dsp:nvSpPr>
        <dsp:cNvPr id="0" name=""/>
        <dsp:cNvSpPr/>
      </dsp:nvSpPr>
      <dsp:spPr>
        <a:xfrm>
          <a:off x="0" y="198986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5A37E-5C8A-4BE8-BA4A-FA6B0981A400}">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6C3151-1790-4295-B86D-3D45DE7DD47D}">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•The test set consists of 20% of dataset and is used to test the models by predicting the labels.</a:t>
          </a:r>
          <a:endParaRPr lang="en-US" sz="2300" kern="1200"/>
        </a:p>
      </dsp:txBody>
      <dsp:txXfrm>
        <a:off x="1838002" y="1989860"/>
        <a:ext cx="4405989" cy="1591344"/>
      </dsp:txXfrm>
    </dsp:sp>
    <dsp:sp modelId="{6B5BF0A6-8040-4CA4-B026-6739C487B5F3}">
      <dsp:nvSpPr>
        <dsp:cNvPr id="0" name=""/>
        <dsp:cNvSpPr/>
      </dsp:nvSpPr>
      <dsp:spPr>
        <a:xfrm>
          <a:off x="0" y="397904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C76A2-EC7E-45CE-A2BD-32394F991C5E}">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BBBE53-5D14-4025-B017-DE85FD17BAA0}">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22350">
            <a:lnSpc>
              <a:spcPct val="90000"/>
            </a:lnSpc>
            <a:spcBef>
              <a:spcPct val="0"/>
            </a:spcBef>
            <a:spcAft>
              <a:spcPct val="35000"/>
            </a:spcAft>
            <a:buNone/>
          </a:pPr>
          <a:r>
            <a:rPr lang="en-GB" sz="2300" kern="1200"/>
            <a:t>•Classification report and accuracy of each model gives us the accurate classifier.</a:t>
          </a:r>
          <a:endParaRPr lang="en-US" sz="2300" kern="1200"/>
        </a:p>
      </dsp:txBody>
      <dsp:txXfrm>
        <a:off x="1838002" y="3979040"/>
        <a:ext cx="4405989" cy="15913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20445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704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6786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53145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781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1713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3604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2718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020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3855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762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0573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160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201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615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7356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8/3/2022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1993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8/3/2022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99408440"/>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kaggle.com/code/iabhishekbhardwaj/supermarket-sales-prediction-solution/notebook"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hyperlink" Target="https://geobrava.geoactivegroup.com/2020/03/how-b2b-marketers-fuel-predictable.html"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36AB33-7BF0-72CD-6238-B22ECAF038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50" b="6250"/>
          <a:stretch/>
        </p:blipFill>
        <p:spPr>
          <a:xfrm>
            <a:off x="20" y="-55408"/>
            <a:ext cx="12191980" cy="6857990"/>
          </a:xfrm>
          <a:prstGeom prst="rect">
            <a:avLst/>
          </a:prstGeom>
        </p:spPr>
      </p:pic>
      <p:sp>
        <p:nvSpPr>
          <p:cNvPr id="2" name="Title 1"/>
          <p:cNvSpPr>
            <a:spLocks noGrp="1"/>
          </p:cNvSpPr>
          <p:nvPr>
            <p:ph type="ctrTitle"/>
          </p:nvPr>
        </p:nvSpPr>
        <p:spPr>
          <a:xfrm>
            <a:off x="1205865" y="1985557"/>
            <a:ext cx="10283391" cy="1515091"/>
          </a:xfrm>
        </p:spPr>
        <p:txBody>
          <a:bodyPr anchor="b">
            <a:noAutofit/>
          </a:bodyPr>
          <a:lstStyle/>
          <a:p>
            <a:pPr algn="l"/>
            <a:r>
              <a:rPr lang="en-GB" sz="6600" b="1">
                <a:solidFill>
                  <a:srgbClr val="FFFFFF"/>
                </a:solidFill>
                <a:latin typeface="Georgia Pro Black"/>
                <a:cs typeface="Calibri Light"/>
              </a:rPr>
              <a:t>SALES PREDICTION</a:t>
            </a:r>
          </a:p>
        </p:txBody>
      </p:sp>
      <p:sp>
        <p:nvSpPr>
          <p:cNvPr id="3" name="Subtitle 2"/>
          <p:cNvSpPr>
            <a:spLocks noGrp="1"/>
          </p:cNvSpPr>
          <p:nvPr>
            <p:ph type="subTitle" idx="1"/>
          </p:nvPr>
        </p:nvSpPr>
        <p:spPr>
          <a:xfrm>
            <a:off x="2384584" y="4157540"/>
            <a:ext cx="7207683" cy="891941"/>
          </a:xfrm>
        </p:spPr>
        <p:txBody>
          <a:bodyPr anchor="t">
            <a:normAutofit/>
          </a:bodyPr>
          <a:lstStyle/>
          <a:p>
            <a:pPr algn="ctr"/>
            <a:r>
              <a:rPr lang="en-GB" sz="3200" i="1">
                <a:solidFill>
                  <a:srgbClr val="FFFFFF"/>
                </a:solidFill>
                <a:latin typeface="Georgia Pro Black"/>
                <a:cs typeface="Calibri"/>
              </a:rPr>
              <a:t>GROUP 11 </a:t>
            </a:r>
            <a:endParaRPr lang="en-GB" sz="3200" i="1">
              <a:solidFill>
                <a:srgbClr val="FFFFFF"/>
              </a:solidFill>
              <a:latin typeface="Georgia Pro Black"/>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9B997E5A-1B65-C4CB-1AC8-96B3F38AE03E}"/>
              </a:ext>
            </a:extLst>
          </p:cNvPr>
          <p:cNvPicPr>
            <a:picLocks noChangeAspect="1"/>
          </p:cNvPicPr>
          <p:nvPr/>
        </p:nvPicPr>
        <p:blipFill>
          <a:blip r:embed="rId2"/>
          <a:stretch>
            <a:fillRect/>
          </a:stretch>
        </p:blipFill>
        <p:spPr>
          <a:xfrm>
            <a:off x="3140520" y="797242"/>
            <a:ext cx="6138915" cy="5571066"/>
          </a:xfrm>
          <a:prstGeom prst="rect">
            <a:avLst/>
          </a:prstGeom>
        </p:spPr>
      </p:pic>
      <p:sp>
        <p:nvSpPr>
          <p:cNvPr id="3" name="TextBox 1">
            <a:extLst>
              <a:ext uri="{FF2B5EF4-FFF2-40B4-BE49-F238E27FC236}">
                <a16:creationId xmlns:a16="http://schemas.microsoft.com/office/drawing/2014/main" id="{FFE02CC3-1C83-9A22-475A-BAA72855B8E8}"/>
              </a:ext>
            </a:extLst>
          </p:cNvPr>
          <p:cNvSpPr txBox="1"/>
          <p:nvPr/>
        </p:nvSpPr>
        <p:spPr>
          <a:xfrm>
            <a:off x="955260" y="1225825"/>
            <a:ext cx="219088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solidFill>
                  <a:schemeClr val="bg1"/>
                </a:solidFill>
                <a:latin typeface="Times New Roman"/>
                <a:cs typeface="Times New Roman"/>
              </a:rPr>
              <a:t>HEAT MAP:</a:t>
            </a:r>
          </a:p>
        </p:txBody>
      </p:sp>
    </p:spTree>
    <p:extLst>
      <p:ext uri="{BB962C8B-B14F-4D97-AF65-F5344CB8AC3E}">
        <p14:creationId xmlns:p14="http://schemas.microsoft.com/office/powerpoint/2010/main" val="153787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567D-678C-7576-8A44-6FF3C36BEB78}"/>
              </a:ext>
            </a:extLst>
          </p:cNvPr>
          <p:cNvSpPr>
            <a:spLocks noGrp="1"/>
          </p:cNvSpPr>
          <p:nvPr>
            <p:ph type="title"/>
          </p:nvPr>
        </p:nvSpPr>
        <p:spPr>
          <a:xfrm>
            <a:off x="8119869" y="643466"/>
            <a:ext cx="3537575" cy="5571065"/>
          </a:xfrm>
        </p:spPr>
        <p:txBody>
          <a:bodyPr anchor="ctr">
            <a:normAutofit/>
          </a:bodyPr>
          <a:lstStyle/>
          <a:p>
            <a:pPr algn="ctr"/>
            <a:r>
              <a:rPr lang="en-GB" sz="4400" b="1">
                <a:solidFill>
                  <a:schemeClr val="tx1"/>
                </a:solidFill>
              </a:rPr>
              <a:t>Machine Learning</a:t>
            </a:r>
            <a:br>
              <a:rPr lang="en-GB" sz="4400" b="1">
                <a:solidFill>
                  <a:schemeClr val="tx1"/>
                </a:solidFill>
              </a:rPr>
            </a:br>
            <a:r>
              <a:rPr lang="en-GB" sz="4400" b="1">
                <a:solidFill>
                  <a:schemeClr val="tx1"/>
                </a:solidFill>
              </a:rPr>
              <a:t>MODEL </a:t>
            </a:r>
            <a:endParaRPr lang="en-GB" sz="4400" b="1">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6" name="Rectangle 2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Connector 2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9" name="Content Placeholder 2">
            <a:extLst>
              <a:ext uri="{FF2B5EF4-FFF2-40B4-BE49-F238E27FC236}">
                <a16:creationId xmlns:a16="http://schemas.microsoft.com/office/drawing/2014/main" id="{A3909CF3-7589-DE0B-5684-2D0D8FA261D0}"/>
              </a:ext>
            </a:extLst>
          </p:cNvPr>
          <p:cNvGraphicFramePr>
            <a:graphicFrameLocks noGrp="1"/>
          </p:cNvGraphicFramePr>
          <p:nvPr>
            <p:ph idx="1"/>
            <p:extLst>
              <p:ext uri="{D42A27DB-BD31-4B8C-83A1-F6EECF244321}">
                <p14:modId xmlns:p14="http://schemas.microsoft.com/office/powerpoint/2010/main" val="22919783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28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BB1B-4693-CC85-B5B7-141E7E3113D4}"/>
              </a:ext>
            </a:extLst>
          </p:cNvPr>
          <p:cNvSpPr>
            <a:spLocks noGrp="1"/>
          </p:cNvSpPr>
          <p:nvPr>
            <p:ph type="title"/>
          </p:nvPr>
        </p:nvSpPr>
        <p:spPr>
          <a:xfrm>
            <a:off x="975930" y="4795071"/>
            <a:ext cx="10200986" cy="1409701"/>
          </a:xfrm>
        </p:spPr>
        <p:txBody>
          <a:bodyPr vert="horz" lIns="91440" tIns="45720" rIns="91440" bIns="45720" rtlCol="0" anchor="b">
            <a:normAutofit fontScale="90000"/>
          </a:bodyPr>
          <a:lstStyle/>
          <a:p>
            <a:pPr algn="ctr"/>
            <a:r>
              <a:rPr lang="en-US" sz="4800" b="1">
                <a:solidFill>
                  <a:schemeClr val="tx1"/>
                </a:solidFill>
                <a:effectLst>
                  <a:glow rad="38100">
                    <a:prstClr val="black">
                      <a:lumMod val="65000"/>
                      <a:lumOff val="35000"/>
                      <a:alpha val="50000"/>
                    </a:prstClr>
                  </a:glow>
                  <a:outerShdw blurRad="28575" dist="31750" dir="13200000" algn="tl" rotWithShape="0">
                    <a:srgbClr val="000000">
                      <a:alpha val="25000"/>
                    </a:srgbClr>
                  </a:outerShdw>
                </a:effectLst>
              </a:rPr>
              <a:t>AUC - ROC curve for Training and Test score</a:t>
            </a:r>
            <a:endParaRPr lang="en-US" sz="4800" b="1">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10" name="Rectangle 9">
            <a:extLst>
              <a:ext uri="{FF2B5EF4-FFF2-40B4-BE49-F238E27FC236}">
                <a16:creationId xmlns:a16="http://schemas.microsoft.com/office/drawing/2014/main" id="{2C069419-B83B-4E10-A3EF-91A86B5D3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738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4C740E66-0606-EBDC-77E4-DB90E88D6C8C}"/>
              </a:ext>
            </a:extLst>
          </p:cNvPr>
          <p:cNvPicPr>
            <a:picLocks noGrp="1" noChangeAspect="1"/>
          </p:cNvPicPr>
          <p:nvPr>
            <p:ph idx="1"/>
          </p:nvPr>
        </p:nvPicPr>
        <p:blipFill>
          <a:blip r:embed="rId3"/>
          <a:stretch>
            <a:fillRect/>
          </a:stretch>
        </p:blipFill>
        <p:spPr>
          <a:xfrm>
            <a:off x="982238" y="399997"/>
            <a:ext cx="4195260" cy="3385436"/>
          </a:xfrm>
          <a:prstGeom prst="rect">
            <a:avLst/>
          </a:prstGeom>
        </p:spPr>
      </p:pic>
      <p:pic>
        <p:nvPicPr>
          <p:cNvPr id="5" name="Picture 5" descr="Chart, line chart&#10;&#10;Description automatically generated">
            <a:extLst>
              <a:ext uri="{FF2B5EF4-FFF2-40B4-BE49-F238E27FC236}">
                <a16:creationId xmlns:a16="http://schemas.microsoft.com/office/drawing/2014/main" id="{D39F0F08-6E96-19FC-18FA-DDFD05480FE7}"/>
              </a:ext>
            </a:extLst>
          </p:cNvPr>
          <p:cNvPicPr>
            <a:picLocks noChangeAspect="1"/>
          </p:cNvPicPr>
          <p:nvPr/>
        </p:nvPicPr>
        <p:blipFill>
          <a:blip r:embed="rId4"/>
          <a:stretch>
            <a:fillRect/>
          </a:stretch>
        </p:blipFill>
        <p:spPr>
          <a:xfrm>
            <a:off x="6757718" y="399998"/>
            <a:ext cx="4239102" cy="3389195"/>
          </a:xfrm>
          <a:prstGeom prst="rect">
            <a:avLst/>
          </a:prstGeom>
        </p:spPr>
      </p:pic>
    </p:spTree>
    <p:extLst>
      <p:ext uri="{BB962C8B-B14F-4D97-AF65-F5344CB8AC3E}">
        <p14:creationId xmlns:p14="http://schemas.microsoft.com/office/powerpoint/2010/main" val="293226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6">
            <a:extLst>
              <a:ext uri="{FF2B5EF4-FFF2-40B4-BE49-F238E27FC236}">
                <a16:creationId xmlns:a16="http://schemas.microsoft.com/office/drawing/2014/main" id="{E91E4F84-9492-186E-06C8-666B645F1213}"/>
              </a:ext>
            </a:extLst>
          </p:cNvPr>
          <p:cNvPicPr>
            <a:picLocks noGrp="1" noChangeAspect="1"/>
          </p:cNvPicPr>
          <p:nvPr>
            <p:ph idx="1"/>
          </p:nvPr>
        </p:nvPicPr>
        <p:blipFill>
          <a:blip r:embed="rId2"/>
          <a:stretch>
            <a:fillRect/>
          </a:stretch>
        </p:blipFill>
        <p:spPr>
          <a:xfrm>
            <a:off x="1049724" y="643467"/>
            <a:ext cx="10180899" cy="5526892"/>
          </a:xfrm>
          <a:prstGeom prst="rect">
            <a:avLst/>
          </a:prstGeom>
        </p:spPr>
      </p:pic>
    </p:spTree>
    <p:extLst>
      <p:ext uri="{BB962C8B-B14F-4D97-AF65-F5344CB8AC3E}">
        <p14:creationId xmlns:p14="http://schemas.microsoft.com/office/powerpoint/2010/main" val="328372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49DBB820-F352-C37B-87E2-DCA140E14ED4}"/>
              </a:ext>
            </a:extLst>
          </p:cNvPr>
          <p:cNvPicPr>
            <a:picLocks noGrp="1" noChangeAspect="1"/>
          </p:cNvPicPr>
          <p:nvPr>
            <p:ph idx="1"/>
          </p:nvPr>
        </p:nvPicPr>
        <p:blipFill>
          <a:blip r:embed="rId2"/>
          <a:stretch>
            <a:fillRect/>
          </a:stretch>
        </p:blipFill>
        <p:spPr>
          <a:xfrm>
            <a:off x="643467" y="1397932"/>
            <a:ext cx="10905066" cy="4062135"/>
          </a:xfrm>
          <a:prstGeom prst="rect">
            <a:avLst/>
          </a:prstGeom>
        </p:spPr>
      </p:pic>
    </p:spTree>
    <p:extLst>
      <p:ext uri="{BB962C8B-B14F-4D97-AF65-F5344CB8AC3E}">
        <p14:creationId xmlns:p14="http://schemas.microsoft.com/office/powerpoint/2010/main" val="164061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E859-FDFB-6A99-9E80-FFED81BD3CE3}"/>
              </a:ext>
            </a:extLst>
          </p:cNvPr>
          <p:cNvSpPr>
            <a:spLocks noGrp="1"/>
          </p:cNvSpPr>
          <p:nvPr>
            <p:ph type="title"/>
          </p:nvPr>
        </p:nvSpPr>
        <p:spPr>
          <a:xfrm>
            <a:off x="974179" y="714375"/>
            <a:ext cx="3332955" cy="5076826"/>
          </a:xfrm>
        </p:spPr>
        <p:txBody>
          <a:bodyPr anchor="ctr">
            <a:normAutofit/>
          </a:bodyPr>
          <a:lstStyle/>
          <a:p>
            <a:r>
              <a:rPr lang="en-US" sz="4400" b="1" err="1">
                <a:effectLst>
                  <a:glow rad="38100">
                    <a:prstClr val="black">
                      <a:lumMod val="65000"/>
                      <a:lumOff val="35000"/>
                      <a:alpha val="40000"/>
                    </a:prstClr>
                  </a:glow>
                  <a:outerShdw blurRad="28575" dist="38100" dir="14040000" algn="tl" rotWithShape="0">
                    <a:srgbClr val="000000">
                      <a:alpha val="25000"/>
                    </a:srgbClr>
                  </a:outerShdw>
                </a:effectLst>
              </a:rPr>
              <a:t>ReFERENCE</a:t>
            </a:r>
            <a:r>
              <a:rPr lang="en-US" sz="4000">
                <a:effectLst>
                  <a:glow rad="38100">
                    <a:prstClr val="black">
                      <a:lumMod val="65000"/>
                      <a:lumOff val="35000"/>
                      <a:alpha val="40000"/>
                    </a:prstClr>
                  </a:glow>
                  <a:outerShdw blurRad="28575" dist="38100" dir="14040000" algn="tl" rotWithShape="0">
                    <a:srgbClr val="000000">
                      <a:alpha val="25000"/>
                    </a:srgbClr>
                  </a:outerShdw>
                </a:effectLst>
              </a:rPr>
              <a:t>:</a:t>
            </a:r>
            <a:br>
              <a:rPr lang="en-US" sz="4000">
                <a:effectLst>
                  <a:glow rad="38100">
                    <a:prstClr val="black">
                      <a:lumMod val="65000"/>
                      <a:lumOff val="35000"/>
                      <a:alpha val="40000"/>
                    </a:prstClr>
                  </a:glow>
                  <a:outerShdw blurRad="28575" dist="38100" dir="14040000" algn="tl" rotWithShape="0">
                    <a:srgbClr val="000000">
                      <a:alpha val="25000"/>
                    </a:srgbClr>
                  </a:outerShdw>
                </a:effectLst>
              </a:rPr>
            </a:br>
            <a:endParaRPr lang="en-US" sz="400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B68650B3-52CF-AE48-8908-420F34CC1565}"/>
              </a:ext>
            </a:extLst>
          </p:cNvPr>
          <p:cNvSpPr>
            <a:spLocks noGrp="1"/>
          </p:cNvSpPr>
          <p:nvPr>
            <p:ph idx="1"/>
          </p:nvPr>
        </p:nvSpPr>
        <p:spPr>
          <a:xfrm>
            <a:off x="4973046" y="714375"/>
            <a:ext cx="7218157" cy="6065043"/>
          </a:xfrm>
        </p:spPr>
        <p:txBody>
          <a:bodyPr>
            <a:normAutofit/>
          </a:bodyPr>
          <a:lstStyle/>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Singh Manpreet,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Bhawick</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Ghutla</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Reuben Lilo Jnr,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Aesaan</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FS Mohammed, and Mahmood A. Rashid. "Walmart's Sales</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Data Analysis-A Big Data Analytics Perspective." In 2017 4th Asia-Pacific World Congress on Computer Science and Engineering (APWC on CSE), pp. 114-119. IEEE, 2017.</a:t>
            </a: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buClr>
                <a:srgbClr val="FFFFFF"/>
              </a:buClr>
            </a:pP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Sekban</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Judi. "Applying machine learning algorithms in sales prediction." (2019).</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endParaRPr>
          </a:p>
          <a:p>
            <a:pPr>
              <a:lnSpc>
                <a:spcPct val="90000"/>
              </a:lnSpc>
              <a:buClr>
                <a:srgbClr val="FFFFFF"/>
              </a:buClr>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Ragg, Thomas, Wolfram Menzel, Walter Baum, and Michael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Wigbers</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"Bayesian learning for sales rate </a:t>
            </a:r>
            <a:r>
              <a:rPr lang="en-US" sz="160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predictionfor</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thousands of retailers." Neurocomputing 43, no. 1-4 (2002): 127-144.</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marL="0" indent="0">
              <a:lnSpc>
                <a:spcPct val="90000"/>
              </a:lnSpc>
              <a:buNone/>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Intelligent Sales Prediction Using Machine Learning Technique, 2018. [ </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hlinkClick r:id="rId3">
                  <a:extLst>
                    <a:ext uri="{A12FA001-AC4F-418D-AE19-62706E023703}">
                      <ahyp:hlinkClr xmlns:ahyp="http://schemas.microsoft.com/office/drawing/2018/hyperlinkcolor" val="tx"/>
                    </a:ext>
                  </a:extLst>
                </a:hlinkClick>
              </a:rPr>
              <a:t>https://ieeexplore.ieee.org</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 </a:t>
            </a:r>
          </a:p>
          <a:p>
            <a:pPr>
              <a:lnSpc>
                <a:spcPct val="90000"/>
              </a:lnSpc>
              <a:buClr>
                <a:srgbClr val="FFFFFF"/>
              </a:buClr>
            </a:pP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a:t>
            </a:r>
            <a:r>
              <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hlinkClick r:id="rId4">
                  <a:extLst>
                    <a:ext uri="{A12FA001-AC4F-418D-AE19-62706E023703}">
                      <ahyp:hlinkClr xmlns:ahyp="http://schemas.microsoft.com/office/drawing/2018/hyperlinkcolor" val="tx"/>
                    </a:ext>
                  </a:extLst>
                </a:hlinkClick>
              </a:rPr>
              <a:t>https://www.kaggle.com/code/iabhishekbhardwaj/supermarket-sales-prediction-solution/notebook</a:t>
            </a:r>
            <a:endParaRPr lang="en-US" sz="16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a:lnSpc>
                <a:spcPct val="90000"/>
              </a:lnSpc>
              <a:buClr>
                <a:srgbClr val="FFFFFF"/>
              </a:buClr>
            </a:pPr>
            <a:endParaRPr lang="en-US" sz="140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89315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CB2F928C-475B-FFBC-F225-1C11C4875881}"/>
              </a:ext>
            </a:extLst>
          </p:cNvPr>
          <p:cNvPicPr>
            <a:picLocks noChangeAspect="1"/>
          </p:cNvPicPr>
          <p:nvPr/>
        </p:nvPicPr>
        <p:blipFill rotWithShape="1">
          <a:blip r:embed="rId2"/>
          <a:srcRect b="6137"/>
          <a:stretch/>
        </p:blipFill>
        <p:spPr>
          <a:xfrm>
            <a:off x="820162" y="643467"/>
            <a:ext cx="10551675" cy="5571066"/>
          </a:xfrm>
          <a:prstGeom prst="rect">
            <a:avLst/>
          </a:prstGeom>
        </p:spPr>
      </p:pic>
    </p:spTree>
    <p:extLst>
      <p:ext uri="{BB962C8B-B14F-4D97-AF65-F5344CB8AC3E}">
        <p14:creationId xmlns:p14="http://schemas.microsoft.com/office/powerpoint/2010/main" val="309576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0DFD-A9E8-E7E8-FB97-F0B57B5A493D}"/>
              </a:ext>
            </a:extLst>
          </p:cNvPr>
          <p:cNvSpPr>
            <a:spLocks noGrp="1"/>
          </p:cNvSpPr>
          <p:nvPr>
            <p:ph type="title"/>
          </p:nvPr>
        </p:nvSpPr>
        <p:spPr>
          <a:xfrm>
            <a:off x="1141413" y="609600"/>
            <a:ext cx="9905998" cy="1468582"/>
          </a:xfrm>
        </p:spPr>
        <p:txBody>
          <a:bodyPr>
            <a:normAutofit/>
          </a:bodyPr>
          <a:lstStyle/>
          <a:p>
            <a:r>
              <a:rPr lang="en-GB" sz="3600" b="1">
                <a:solidFill>
                  <a:schemeClr val="tx1"/>
                </a:solidFill>
                <a:latin typeface="Times New Roman"/>
                <a:cs typeface="Calibri"/>
              </a:rPr>
              <a:t>GROUP MEMBERS</a:t>
            </a:r>
            <a:r>
              <a:rPr lang="en-GB" b="1">
                <a:solidFill>
                  <a:schemeClr val="tx1"/>
                </a:solidFill>
                <a:latin typeface="Calibri"/>
                <a:cs typeface="Calibri"/>
              </a:rPr>
              <a:t> </a:t>
            </a:r>
          </a:p>
        </p:txBody>
      </p:sp>
      <p:graphicFrame>
        <p:nvGraphicFramePr>
          <p:cNvPr id="4" name="Table 4">
            <a:extLst>
              <a:ext uri="{FF2B5EF4-FFF2-40B4-BE49-F238E27FC236}">
                <a16:creationId xmlns:a16="http://schemas.microsoft.com/office/drawing/2014/main" id="{1B2CBBB4-C024-894A-65BE-95A4E7AEB78B}"/>
              </a:ext>
            </a:extLst>
          </p:cNvPr>
          <p:cNvGraphicFramePr>
            <a:graphicFrameLocks noGrp="1"/>
          </p:cNvGraphicFramePr>
          <p:nvPr>
            <p:ph idx="1"/>
            <p:extLst>
              <p:ext uri="{D42A27DB-BD31-4B8C-83A1-F6EECF244321}">
                <p14:modId xmlns:p14="http://schemas.microsoft.com/office/powerpoint/2010/main" val="2378334351"/>
              </p:ext>
            </p:extLst>
          </p:nvPr>
        </p:nvGraphicFramePr>
        <p:xfrm>
          <a:off x="1141413" y="2446241"/>
          <a:ext cx="9905998" cy="3066954"/>
        </p:xfrm>
        <a:graphic>
          <a:graphicData uri="http://schemas.openxmlformats.org/drawingml/2006/table">
            <a:tbl>
              <a:tblPr firstRow="1" bandRow="1">
                <a:tableStyleId>{9D7B26C5-4107-4FEC-AEDC-1716B250A1EF}</a:tableStyleId>
              </a:tblPr>
              <a:tblGrid>
                <a:gridCol w="1683184">
                  <a:extLst>
                    <a:ext uri="{9D8B030D-6E8A-4147-A177-3AD203B41FA5}">
                      <a16:colId xmlns:a16="http://schemas.microsoft.com/office/drawing/2014/main" val="1324107377"/>
                    </a:ext>
                  </a:extLst>
                </a:gridCol>
                <a:gridCol w="4329582">
                  <a:extLst>
                    <a:ext uri="{9D8B030D-6E8A-4147-A177-3AD203B41FA5}">
                      <a16:colId xmlns:a16="http://schemas.microsoft.com/office/drawing/2014/main" val="1899430137"/>
                    </a:ext>
                  </a:extLst>
                </a:gridCol>
                <a:gridCol w="3893232">
                  <a:extLst>
                    <a:ext uri="{9D8B030D-6E8A-4147-A177-3AD203B41FA5}">
                      <a16:colId xmlns:a16="http://schemas.microsoft.com/office/drawing/2014/main" val="186865672"/>
                    </a:ext>
                  </a:extLst>
                </a:gridCol>
              </a:tblGrid>
              <a:tr h="626876">
                <a:tc>
                  <a:txBody>
                    <a:bodyPr/>
                    <a:lstStyle/>
                    <a:p>
                      <a:pPr algn="ctr"/>
                      <a:r>
                        <a:rPr lang="en-GB" sz="2900">
                          <a:latin typeface="Times New Roman"/>
                        </a:rPr>
                        <a:t>S.NO</a:t>
                      </a:r>
                    </a:p>
                  </a:txBody>
                  <a:tcPr marL="148339" marR="148339" marT="74170" marB="74170"/>
                </a:tc>
                <a:tc>
                  <a:txBody>
                    <a:bodyPr/>
                    <a:lstStyle/>
                    <a:p>
                      <a:pPr algn="ctr"/>
                      <a:r>
                        <a:rPr lang="en-GB" sz="2900">
                          <a:latin typeface="Times New Roman"/>
                        </a:rPr>
                        <a:t>NAME</a:t>
                      </a:r>
                    </a:p>
                  </a:txBody>
                  <a:tcPr marL="148339" marR="148339" marT="74170" marB="74170"/>
                </a:tc>
                <a:tc>
                  <a:txBody>
                    <a:bodyPr/>
                    <a:lstStyle/>
                    <a:p>
                      <a:pPr algn="ctr"/>
                      <a:r>
                        <a:rPr lang="en-GB" sz="2900">
                          <a:latin typeface="Times New Roman"/>
                        </a:rPr>
                        <a:t>ROLL NO</a:t>
                      </a:r>
                    </a:p>
                  </a:txBody>
                  <a:tcPr marL="148339" marR="148339" marT="74170" marB="74170"/>
                </a:tc>
                <a:extLst>
                  <a:ext uri="{0D108BD9-81ED-4DB2-BD59-A6C34878D82A}">
                    <a16:rowId xmlns:a16="http://schemas.microsoft.com/office/drawing/2014/main" val="49406857"/>
                  </a:ext>
                </a:extLst>
              </a:tr>
              <a:tr h="559450">
                <a:tc>
                  <a:txBody>
                    <a:bodyPr/>
                    <a:lstStyle/>
                    <a:p>
                      <a:pPr lvl="0" algn="ctr">
                        <a:buNone/>
                      </a:pPr>
                      <a:r>
                        <a:rPr lang="en-GB" sz="2900">
                          <a:latin typeface="Times New Roman"/>
                        </a:rPr>
                        <a:t>   1.</a:t>
                      </a:r>
                    </a:p>
                  </a:txBody>
                  <a:tcPr marL="80912" marR="80912" marT="40457" marB="40457"/>
                </a:tc>
                <a:tc>
                  <a:txBody>
                    <a:bodyPr/>
                    <a:lstStyle/>
                    <a:p>
                      <a:pPr lvl="0" algn="ctr">
                        <a:buNone/>
                      </a:pPr>
                      <a:r>
                        <a:rPr lang="en-GB" sz="2400">
                          <a:latin typeface="Times New Roman"/>
                        </a:rPr>
                        <a:t>AKSSHAYA R</a:t>
                      </a:r>
                    </a:p>
                  </a:txBody>
                  <a:tcPr marL="80912" marR="80912" marT="40457" marB="40457"/>
                </a:tc>
                <a:tc>
                  <a:txBody>
                    <a:bodyPr/>
                    <a:lstStyle/>
                    <a:p>
                      <a:pPr lvl="0" algn="ctr">
                        <a:buNone/>
                      </a:pPr>
                      <a:r>
                        <a:rPr lang="en-GB" sz="2200">
                          <a:latin typeface="Times New Roman"/>
                        </a:rPr>
                        <a:t>CB.EN.U4CCE20005</a:t>
                      </a:r>
                    </a:p>
                  </a:txBody>
                  <a:tcPr marL="80912" marR="80912" marT="40457" marB="40457"/>
                </a:tc>
                <a:extLst>
                  <a:ext uri="{0D108BD9-81ED-4DB2-BD59-A6C34878D82A}">
                    <a16:rowId xmlns:a16="http://schemas.microsoft.com/office/drawing/2014/main" val="1356864276"/>
                  </a:ext>
                </a:extLst>
              </a:tr>
              <a:tr h="626876">
                <a:tc>
                  <a:txBody>
                    <a:bodyPr/>
                    <a:lstStyle/>
                    <a:p>
                      <a:pPr algn="ctr"/>
                      <a:r>
                        <a:rPr lang="en-GB" sz="2900">
                          <a:latin typeface="Times New Roman"/>
                        </a:rPr>
                        <a:t>  2.</a:t>
                      </a:r>
                    </a:p>
                  </a:txBody>
                  <a:tcPr marL="148339" marR="148339" marT="74170" marB="74170"/>
                </a:tc>
                <a:tc>
                  <a:txBody>
                    <a:bodyPr/>
                    <a:lstStyle/>
                    <a:p>
                      <a:pPr algn="ctr"/>
                      <a:r>
                        <a:rPr lang="en-GB" sz="2400">
                          <a:latin typeface="Times New Roman"/>
                        </a:rPr>
                        <a:t>DHASHYANTH N</a:t>
                      </a:r>
                    </a:p>
                  </a:txBody>
                  <a:tcPr marL="148339" marR="148339" marT="74170" marB="74170"/>
                </a:tc>
                <a:tc>
                  <a:txBody>
                    <a:bodyPr/>
                    <a:lstStyle/>
                    <a:p>
                      <a:pPr lvl="0" algn="ctr">
                        <a:buNone/>
                      </a:pPr>
                      <a:r>
                        <a:rPr lang="en-GB" sz="2200" b="0" u="none" strike="noStrike" noProof="0">
                          <a:latin typeface="Times New Roman"/>
                        </a:rPr>
                        <a:t>CB.EN.U4CCE20018</a:t>
                      </a:r>
                      <a:endParaRPr lang="en-US" sz="2200">
                        <a:latin typeface="Times New Roman"/>
                      </a:endParaRPr>
                    </a:p>
                  </a:txBody>
                  <a:tcPr marL="148339" marR="148339" marT="74170" marB="74170"/>
                </a:tc>
                <a:extLst>
                  <a:ext uri="{0D108BD9-81ED-4DB2-BD59-A6C34878D82A}">
                    <a16:rowId xmlns:a16="http://schemas.microsoft.com/office/drawing/2014/main" val="1733956825"/>
                  </a:ext>
                </a:extLst>
              </a:tr>
              <a:tr h="626876">
                <a:tc>
                  <a:txBody>
                    <a:bodyPr/>
                    <a:lstStyle/>
                    <a:p>
                      <a:pPr algn="ctr"/>
                      <a:r>
                        <a:rPr lang="en-GB" sz="2900">
                          <a:latin typeface="Times New Roman"/>
                        </a:rPr>
                        <a:t>  3.</a:t>
                      </a:r>
                    </a:p>
                  </a:txBody>
                  <a:tcPr marL="148339" marR="148339" marT="74170" marB="74170"/>
                </a:tc>
                <a:tc>
                  <a:txBody>
                    <a:bodyPr/>
                    <a:lstStyle/>
                    <a:p>
                      <a:pPr algn="ctr"/>
                      <a:r>
                        <a:rPr lang="en-GB" sz="2400">
                          <a:latin typeface="Times New Roman"/>
                        </a:rPr>
                        <a:t>HEMCHAND R</a:t>
                      </a:r>
                    </a:p>
                  </a:txBody>
                  <a:tcPr marL="148339" marR="148339" marT="74170" marB="74170"/>
                </a:tc>
                <a:tc>
                  <a:txBody>
                    <a:bodyPr/>
                    <a:lstStyle/>
                    <a:p>
                      <a:pPr lvl="0" algn="ctr">
                        <a:buNone/>
                      </a:pPr>
                      <a:r>
                        <a:rPr lang="en-GB" sz="2200" b="0" u="none" strike="noStrike" noProof="0">
                          <a:latin typeface="Times New Roman"/>
                        </a:rPr>
                        <a:t>CB.EN.U4CCE20024</a:t>
                      </a:r>
                      <a:endParaRPr lang="en-US" sz="2200">
                        <a:latin typeface="Times New Roman"/>
                      </a:endParaRPr>
                    </a:p>
                  </a:txBody>
                  <a:tcPr marL="148339" marR="148339" marT="74170" marB="74170"/>
                </a:tc>
                <a:extLst>
                  <a:ext uri="{0D108BD9-81ED-4DB2-BD59-A6C34878D82A}">
                    <a16:rowId xmlns:a16="http://schemas.microsoft.com/office/drawing/2014/main" val="28920406"/>
                  </a:ext>
                </a:extLst>
              </a:tr>
              <a:tr h="626876">
                <a:tc>
                  <a:txBody>
                    <a:bodyPr/>
                    <a:lstStyle/>
                    <a:p>
                      <a:pPr lvl="0" algn="ctr">
                        <a:buNone/>
                      </a:pPr>
                      <a:r>
                        <a:rPr lang="en-GB" sz="2900">
                          <a:latin typeface="Times New Roman"/>
                        </a:rPr>
                        <a:t>  4.</a:t>
                      </a:r>
                      <a:endParaRPr lang="en-US" sz="1700">
                        <a:latin typeface="Times New Roman"/>
                      </a:endParaRPr>
                    </a:p>
                  </a:txBody>
                  <a:tcPr marL="148339" marR="148339" marT="74170" marB="74170"/>
                </a:tc>
                <a:tc>
                  <a:txBody>
                    <a:bodyPr/>
                    <a:lstStyle/>
                    <a:p>
                      <a:pPr algn="ctr"/>
                      <a:r>
                        <a:rPr lang="en-GB" sz="2400">
                          <a:latin typeface="Times New Roman"/>
                        </a:rPr>
                        <a:t>PRIYANGA R</a:t>
                      </a:r>
                    </a:p>
                  </a:txBody>
                  <a:tcPr marL="148339" marR="148339" marT="74170" marB="74170"/>
                </a:tc>
                <a:tc>
                  <a:txBody>
                    <a:bodyPr/>
                    <a:lstStyle/>
                    <a:p>
                      <a:pPr lvl="0" algn="ctr">
                        <a:buNone/>
                      </a:pPr>
                      <a:r>
                        <a:rPr lang="en-GB" sz="2200" b="0" u="none" strike="noStrike" noProof="0">
                          <a:latin typeface="Times New Roman"/>
                        </a:rPr>
                        <a:t>CB.EN.U4CCE20045</a:t>
                      </a:r>
                      <a:endParaRPr lang="en-US" sz="2200">
                        <a:latin typeface="Times New Roman"/>
                      </a:endParaRPr>
                    </a:p>
                  </a:txBody>
                  <a:tcPr marL="148339" marR="148339" marT="74170" marB="74170"/>
                </a:tc>
                <a:extLst>
                  <a:ext uri="{0D108BD9-81ED-4DB2-BD59-A6C34878D82A}">
                    <a16:rowId xmlns:a16="http://schemas.microsoft.com/office/drawing/2014/main" val="2328360823"/>
                  </a:ext>
                </a:extLst>
              </a:tr>
            </a:tbl>
          </a:graphicData>
        </a:graphic>
      </p:graphicFrame>
    </p:spTree>
    <p:extLst>
      <p:ext uri="{BB962C8B-B14F-4D97-AF65-F5344CB8AC3E}">
        <p14:creationId xmlns:p14="http://schemas.microsoft.com/office/powerpoint/2010/main" val="87809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9ABA-8EEA-0D5B-0780-099EA814786C}"/>
              </a:ext>
            </a:extLst>
          </p:cNvPr>
          <p:cNvSpPr>
            <a:spLocks noGrp="1"/>
          </p:cNvSpPr>
          <p:nvPr>
            <p:ph type="title"/>
          </p:nvPr>
        </p:nvSpPr>
        <p:spPr>
          <a:xfrm>
            <a:off x="1154955" y="973667"/>
            <a:ext cx="2942210" cy="4833745"/>
          </a:xfrm>
        </p:spPr>
        <p:txBody>
          <a:bodyPr>
            <a:normAutofit/>
          </a:bodyPr>
          <a:lstStyle/>
          <a:p>
            <a:pPr algn="ctr"/>
            <a:r>
              <a:rPr lang="en-GB" sz="4400" b="1">
                <a:solidFill>
                  <a:srgbClr val="EBEBEB"/>
                </a:solidFill>
                <a:latin typeface="Calibri"/>
                <a:cs typeface="Calibri"/>
              </a:rPr>
              <a:t>OBJECTIVE</a:t>
            </a:r>
            <a:endParaRPr lang="en-US" sz="4400"/>
          </a:p>
        </p:txBody>
      </p:sp>
      <p:graphicFrame>
        <p:nvGraphicFramePr>
          <p:cNvPr id="27" name="Content Placeholder 2">
            <a:extLst>
              <a:ext uri="{FF2B5EF4-FFF2-40B4-BE49-F238E27FC236}">
                <a16:creationId xmlns:a16="http://schemas.microsoft.com/office/drawing/2014/main" id="{BAE458B3-8E63-1680-F56E-C3E15EB46D61}"/>
              </a:ext>
            </a:extLst>
          </p:cNvPr>
          <p:cNvGraphicFramePr>
            <a:graphicFrameLocks noGrp="1"/>
          </p:cNvGraphicFramePr>
          <p:nvPr>
            <p:ph idx="1"/>
            <p:extLst>
              <p:ext uri="{D42A27DB-BD31-4B8C-83A1-F6EECF244321}">
                <p14:modId xmlns:p14="http://schemas.microsoft.com/office/powerpoint/2010/main" val="1507736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33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E78A-9262-70F8-A998-B73D79599A65}"/>
              </a:ext>
            </a:extLst>
          </p:cNvPr>
          <p:cNvSpPr>
            <a:spLocks noGrp="1"/>
          </p:cNvSpPr>
          <p:nvPr>
            <p:ph type="title"/>
          </p:nvPr>
        </p:nvSpPr>
        <p:spPr>
          <a:xfrm>
            <a:off x="984838" y="139874"/>
            <a:ext cx="9905998" cy="1468582"/>
          </a:xfrm>
        </p:spPr>
        <p:txBody>
          <a:bodyPr>
            <a:normAutofit/>
          </a:bodyPr>
          <a:lstStyle/>
          <a:p>
            <a:r>
              <a:rPr lang="en-GB" sz="4400" b="1">
                <a:solidFill>
                  <a:schemeClr val="tx1"/>
                </a:solidFill>
                <a:latin typeface="Calibri"/>
                <a:cs typeface="Calibri"/>
              </a:rPr>
              <a:t>INTRODUCTION</a:t>
            </a:r>
            <a:endParaRPr lang="en-US" sz="4400">
              <a:solidFill>
                <a:schemeClr val="tx1"/>
              </a:solidFill>
              <a:effectLst>
                <a:glow rad="38100">
                  <a:prstClr val="black">
                    <a:lumMod val="65000"/>
                    <a:lumOff val="35000"/>
                    <a:alpha val="40000"/>
                  </a:prstClr>
                </a:glow>
                <a:outerShdw blurRad="28575" dist="38100" dir="14040000" algn="tl" rotWithShape="0">
                  <a:srgbClr val="000000">
                    <a:alpha val="25000"/>
                  </a:srgbClr>
                </a:outerShdw>
              </a:effectLst>
              <a:latin typeface="Calibri"/>
            </a:endParaRPr>
          </a:p>
        </p:txBody>
      </p:sp>
      <p:graphicFrame>
        <p:nvGraphicFramePr>
          <p:cNvPr id="70" name="Content Placeholder 2">
            <a:extLst>
              <a:ext uri="{FF2B5EF4-FFF2-40B4-BE49-F238E27FC236}">
                <a16:creationId xmlns:a16="http://schemas.microsoft.com/office/drawing/2014/main" id="{1C4791F8-A899-3FC4-A01B-EF513509EF9F}"/>
              </a:ext>
            </a:extLst>
          </p:cNvPr>
          <p:cNvGraphicFramePr>
            <a:graphicFrameLocks noGrp="1"/>
          </p:cNvGraphicFramePr>
          <p:nvPr>
            <p:ph idx="1"/>
            <p:extLst>
              <p:ext uri="{D42A27DB-BD31-4B8C-83A1-F6EECF244321}">
                <p14:modId xmlns:p14="http://schemas.microsoft.com/office/powerpoint/2010/main" val="2364881040"/>
              </p:ext>
            </p:extLst>
          </p:nvPr>
        </p:nvGraphicFramePr>
        <p:xfrm>
          <a:off x="989013" y="1607333"/>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Picture 35" descr="A picture containing text&#10;&#10;Description automatically generated">
            <a:extLst>
              <a:ext uri="{FF2B5EF4-FFF2-40B4-BE49-F238E27FC236}">
                <a16:creationId xmlns:a16="http://schemas.microsoft.com/office/drawing/2014/main" id="{D2487F2D-DBEC-3A47-0498-F95E1F3DF351}"/>
              </a:ext>
            </a:extLst>
          </p:cNvPr>
          <p:cNvPicPr>
            <a:picLocks noChangeAspect="1"/>
          </p:cNvPicPr>
          <p:nvPr/>
        </p:nvPicPr>
        <p:blipFill>
          <a:blip r:embed="rId8"/>
          <a:stretch>
            <a:fillRect/>
          </a:stretch>
        </p:blipFill>
        <p:spPr>
          <a:xfrm>
            <a:off x="987468" y="5861515"/>
            <a:ext cx="10540651" cy="670428"/>
          </a:xfrm>
          <a:prstGeom prst="rect">
            <a:avLst/>
          </a:prstGeom>
        </p:spPr>
      </p:pic>
      <p:sp>
        <p:nvSpPr>
          <p:cNvPr id="2379" name="TextBox 2378">
            <a:extLst>
              <a:ext uri="{FF2B5EF4-FFF2-40B4-BE49-F238E27FC236}">
                <a16:creationId xmlns:a16="http://schemas.microsoft.com/office/drawing/2014/main" id="{A482C7B6-D317-C0A6-5243-A5ADB371F722}"/>
              </a:ext>
            </a:extLst>
          </p:cNvPr>
          <p:cNvSpPr txBox="1"/>
          <p:nvPr/>
        </p:nvSpPr>
        <p:spPr>
          <a:xfrm>
            <a:off x="991643" y="5443602"/>
            <a:ext cx="10529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entury Gothic"/>
                <a:cs typeface="Times New Roman"/>
              </a:rPr>
              <a:t>The Attributes used in Supermarket Data Set:</a:t>
            </a:r>
            <a:r>
              <a:rPr lang="en-US"/>
              <a:t> </a:t>
            </a:r>
          </a:p>
        </p:txBody>
      </p:sp>
    </p:spTree>
    <p:extLst>
      <p:ext uri="{BB962C8B-B14F-4D97-AF65-F5344CB8AC3E}">
        <p14:creationId xmlns:p14="http://schemas.microsoft.com/office/powerpoint/2010/main" val="205135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6E58418-55AA-1306-43A9-F4BE8286ECC9}"/>
              </a:ext>
            </a:extLst>
          </p:cNvPr>
          <p:cNvPicPr>
            <a:picLocks noChangeAspect="1"/>
          </p:cNvPicPr>
          <p:nvPr/>
        </p:nvPicPr>
        <p:blipFill rotWithShape="1">
          <a:blip r:embed="rId3">
            <a:alphaModFix amt="15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9A5E83F-62F9-C57D-F05A-CA55E32FDB95}"/>
              </a:ext>
            </a:extLst>
          </p:cNvPr>
          <p:cNvSpPr>
            <a:spLocks noGrp="1"/>
          </p:cNvSpPr>
          <p:nvPr>
            <p:ph type="title"/>
          </p:nvPr>
        </p:nvSpPr>
        <p:spPr>
          <a:xfrm>
            <a:off x="608013" y="330200"/>
            <a:ext cx="9905998" cy="1905000"/>
          </a:xfrm>
        </p:spPr>
        <p:txBody>
          <a:bodyPr vert="horz" lIns="91440" tIns="45720" rIns="91440" bIns="45720" rtlCol="0" anchor="ctr">
            <a:normAutofit/>
          </a:bodyPr>
          <a:lstStyle/>
          <a:p>
            <a:r>
              <a:rPr lang="en-US" sz="4000" b="1">
                <a:solidFill>
                  <a:schemeClr val="tx1"/>
                </a:solidFill>
              </a:rPr>
              <a:t>RELATED WORK</a:t>
            </a:r>
            <a:br>
              <a:rPr lang="en-US" sz="3200"/>
            </a:br>
            <a:endParaRPr lang="en-US" sz="3200"/>
          </a:p>
        </p:txBody>
      </p:sp>
      <p:sp>
        <p:nvSpPr>
          <p:cNvPr id="4" name="Text Placeholder 3">
            <a:extLst>
              <a:ext uri="{FF2B5EF4-FFF2-40B4-BE49-F238E27FC236}">
                <a16:creationId xmlns:a16="http://schemas.microsoft.com/office/drawing/2014/main" id="{94EFE0DB-F967-5D86-B6F2-D338B84F147B}"/>
              </a:ext>
            </a:extLst>
          </p:cNvPr>
          <p:cNvSpPr>
            <a:spLocks noGrp="1"/>
          </p:cNvSpPr>
          <p:nvPr>
            <p:ph type="body" sz="half" idx="2"/>
          </p:nvPr>
        </p:nvSpPr>
        <p:spPr>
          <a:xfrm>
            <a:off x="613093" y="2514599"/>
            <a:ext cx="10845798" cy="4114801"/>
          </a:xfrm>
        </p:spPr>
        <p:txBody>
          <a:bodyPr vert="horz" lIns="91440" tIns="45720" rIns="91440" bIns="45720" rtlCol="0" anchor="ctr">
            <a:normAutofit lnSpcReduction="10000"/>
          </a:bodyPr>
          <a:lstStyle/>
          <a:p>
            <a:pPr marL="285750" indent="-285750">
              <a:lnSpc>
                <a:spcPct val="90000"/>
              </a:lnSpc>
              <a:buFont typeface="Arial"/>
              <a:buChar char="•"/>
            </a:pPr>
            <a:r>
              <a:rPr lang="en-US" b="1">
                <a:solidFill>
                  <a:schemeClr val="tx1"/>
                </a:solidFill>
              </a:rPr>
              <a:t>’Walmart's Sales Data Analysis - A Big Data Analytics perspective’-In this study, inspection of the data collected from a retail store and prediction of the future strategies related to the store management is executed. Effect of various sequence of events such as the climatic conditions, holidays etc. Can actually modify the state of different departments so it also studies this effects and examines its influence on sales.</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Char char="•"/>
            </a:pPr>
            <a:r>
              <a:rPr lang="en-US" b="1">
                <a:solidFill>
                  <a:schemeClr val="tx1"/>
                </a:solidFill>
              </a:rPr>
              <a:t>’Sales Prediction System Using Machine Learning’ In this paper, the objective is to get proper  results    for predicting the future sales or demands of a firm by applying techniques like Clustering   Models and measures for sales predictions. The potential of the algorithmic methods are estimated and accordingly used in further research</a:t>
            </a: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buClr>
                <a:srgbClr val="FFFFFF"/>
              </a:buClr>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ea typeface="+mn-lt"/>
              <a:cs typeface="+mn-lt"/>
            </a:endParaRPr>
          </a:p>
          <a:p>
            <a:pPr marL="285750" indent="-285750">
              <a:lnSpc>
                <a:spcPct val="90000"/>
              </a:lnSpc>
              <a:buClr>
                <a:srgbClr val="FFFFFF"/>
              </a:buClr>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ea typeface="+mn-lt"/>
              <a:cs typeface="+mn-lt"/>
            </a:endParaRPr>
          </a:p>
          <a:p>
            <a:pPr marL="285750" indent="-285750">
              <a:lnSpc>
                <a:spcPct val="90000"/>
              </a:lnSpc>
              <a:buClr>
                <a:srgbClr val="FFFFFF"/>
              </a:buClr>
              <a:buFont typeface="Arial"/>
              <a:buChar char="•"/>
            </a:pP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Intelligent Sales Prediction Using Machine Learning Techniques- </a:t>
            </a:r>
            <a:r>
              <a:rPr lang="en-US" b="1"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iCCECE_Paper_procedings</a:t>
            </a: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ea typeface="+mn-lt"/>
                <a:cs typeface="+mn-lt"/>
              </a:rPr>
              <a:t>. The objective was to find the trends in sales with the past data of sales. </a:t>
            </a:r>
            <a:endParaRPr lang="en-US" b="1"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Times New Roman"/>
              <a:cs typeface="Times New Roman"/>
            </a:endParaRPr>
          </a:p>
          <a:p>
            <a:pPr marL="285750" indent="-285750">
              <a:lnSpc>
                <a:spcPct val="90000"/>
              </a:lnSpc>
              <a:buClr>
                <a:prstClr val="white"/>
              </a:buClr>
              <a:buFont typeface="Arial"/>
              <a:buChar char="•"/>
            </a:pP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a:p>
            <a:pPr marL="285750" indent="-285750">
              <a:lnSpc>
                <a:spcPct val="90000"/>
              </a:lnSpc>
              <a:buFont typeface="Arial"/>
              <a:buChar char="•"/>
            </a:pPr>
            <a:endParaRPr lang="en-US" b="1"/>
          </a:p>
          <a:p>
            <a:pPr marL="285750" indent="-285750">
              <a:lnSpc>
                <a:spcPct val="90000"/>
              </a:lnSpc>
              <a:buFont typeface="Arial"/>
              <a:buChar char="•"/>
            </a:pPr>
            <a:endParaRPr lang="en-US" b="1"/>
          </a:p>
        </p:txBody>
      </p:sp>
    </p:spTree>
    <p:extLst>
      <p:ext uri="{BB962C8B-B14F-4D97-AF65-F5344CB8AC3E}">
        <p14:creationId xmlns:p14="http://schemas.microsoft.com/office/powerpoint/2010/main" val="360322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E78A-9262-70F8-A998-B73D79599A65}"/>
              </a:ext>
            </a:extLst>
          </p:cNvPr>
          <p:cNvSpPr>
            <a:spLocks noGrp="1"/>
          </p:cNvSpPr>
          <p:nvPr>
            <p:ph type="title"/>
          </p:nvPr>
        </p:nvSpPr>
        <p:spPr>
          <a:xfrm>
            <a:off x="1141413" y="609600"/>
            <a:ext cx="9905998" cy="1468582"/>
          </a:xfrm>
        </p:spPr>
        <p:txBody>
          <a:bodyPr>
            <a:normAutofit/>
          </a:bodyPr>
          <a:lstStyle/>
          <a:p>
            <a:r>
              <a:rPr lang="en-GB" sz="4800" b="1">
                <a:latin typeface="Calibri"/>
                <a:cs typeface="Calibri"/>
              </a:rPr>
              <a:t>MOTIVATION</a:t>
            </a:r>
          </a:p>
        </p:txBody>
      </p:sp>
      <p:graphicFrame>
        <p:nvGraphicFramePr>
          <p:cNvPr id="98" name="Content Placeholder 2">
            <a:extLst>
              <a:ext uri="{FF2B5EF4-FFF2-40B4-BE49-F238E27FC236}">
                <a16:creationId xmlns:a16="http://schemas.microsoft.com/office/drawing/2014/main" id="{BB063C00-1473-DC01-FADE-235D2570784F}"/>
              </a:ext>
            </a:extLst>
          </p:cNvPr>
          <p:cNvGraphicFramePr>
            <a:graphicFrameLocks noGrp="1"/>
          </p:cNvGraphicFramePr>
          <p:nvPr>
            <p:ph idx="1"/>
            <p:extLst>
              <p:ext uri="{D42A27DB-BD31-4B8C-83A1-F6EECF244321}">
                <p14:modId xmlns:p14="http://schemas.microsoft.com/office/powerpoint/2010/main" val="1646732409"/>
              </p:ext>
            </p:extLst>
          </p:nvPr>
        </p:nvGraphicFramePr>
        <p:xfrm>
          <a:off x="470853" y="861060"/>
          <a:ext cx="11541760" cy="622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434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2A71B029-C165-8DAE-FC0F-60A021413992}"/>
              </a:ext>
            </a:extLst>
          </p:cNvPr>
          <p:cNvSpPr>
            <a:spLocks noGrp="1"/>
          </p:cNvSpPr>
          <p:nvPr>
            <p:ph type="title"/>
          </p:nvPr>
        </p:nvSpPr>
        <p:spPr>
          <a:xfrm>
            <a:off x="643192" y="142240"/>
            <a:ext cx="4709638" cy="1905000"/>
          </a:xfrm>
        </p:spPr>
        <p:txBody>
          <a:bodyPr vert="horz" lIns="91440" tIns="45720" rIns="91440" bIns="45720" rtlCol="0" anchor="ctr">
            <a:normAutofit/>
          </a:bodyPr>
          <a:lstStyle/>
          <a:p>
            <a:r>
              <a:rPr lang="en-US" sz="4000" b="1">
                <a:solidFill>
                  <a:schemeClr val="tx1"/>
                </a:solidFill>
              </a:rPr>
              <a:t>METHODOLOGY</a:t>
            </a:r>
          </a:p>
        </p:txBody>
      </p:sp>
      <p:sp>
        <p:nvSpPr>
          <p:cNvPr id="61" name="Text Placeholder 3">
            <a:extLst>
              <a:ext uri="{FF2B5EF4-FFF2-40B4-BE49-F238E27FC236}">
                <a16:creationId xmlns:a16="http://schemas.microsoft.com/office/drawing/2014/main" id="{2CC44B78-6863-E634-59DE-ED4ADB7ECD9A}"/>
              </a:ext>
            </a:extLst>
          </p:cNvPr>
          <p:cNvSpPr>
            <a:spLocks noGrp="1"/>
          </p:cNvSpPr>
          <p:nvPr>
            <p:ph type="body" sz="half" idx="2"/>
          </p:nvPr>
        </p:nvSpPr>
        <p:spPr>
          <a:xfrm>
            <a:off x="429832" y="1549399"/>
            <a:ext cx="5604554" cy="4435476"/>
          </a:xfrm>
        </p:spPr>
        <p:txBody>
          <a:bodyPr vert="horz" lIns="91440" tIns="45720" rIns="91440" bIns="45720" rtlCol="0" anchor="ctr">
            <a:normAutofit/>
          </a:bodyPr>
          <a:lstStyle/>
          <a:p>
            <a:pPr>
              <a:lnSpc>
                <a:spcPct val="90000"/>
              </a:lnSpc>
            </a:pPr>
            <a:r>
              <a:rPr lang="en-US" sz="2400"/>
              <a:t>To</a:t>
            </a:r>
            <a:r>
              <a:rPr lang="en-US" sz="2800"/>
              <a:t> predict the sales, different data mining techniques were undertaken.</a:t>
            </a:r>
            <a:endParaRPr lang="en-US" sz="28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Clr>
                <a:srgbClr val="FFFFFF"/>
              </a:buClr>
              <a:buAutoNum type="arabicPeriod"/>
            </a:pPr>
            <a:r>
              <a:rPr lang="en-US" sz="2000"/>
              <a:t>Data Collection </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a:t>Data Pre-processing </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a:t>Outlier detection </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a:t>Correlation </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r>
              <a:rPr lang="en-US" sz="2000"/>
              <a:t>Classification</a:t>
            </a:r>
            <a:endParaRPr lang="en-US" sz="2000">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lnSpc>
                <a:spcPct val="90000"/>
              </a:lnSpc>
              <a:buAutoNum type="arabicPeriod"/>
            </a:pPr>
            <a:endParaRPr lang="en-US" sz="280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Picture 5">
            <a:extLst>
              <a:ext uri="{FF2B5EF4-FFF2-40B4-BE49-F238E27FC236}">
                <a16:creationId xmlns:a16="http://schemas.microsoft.com/office/drawing/2014/main" id="{45B8721B-AB64-9272-8547-9527AFF616C5}"/>
              </a:ext>
            </a:extLst>
          </p:cNvPr>
          <p:cNvPicPr>
            <a:picLocks noGrp="1" noChangeAspect="1"/>
          </p:cNvPicPr>
          <p:nvPr>
            <p:ph type="pic" idx="1"/>
          </p:nvPr>
        </p:nvPicPr>
        <p:blipFill rotWithShape="1">
          <a:blip r:embed="rId3"/>
          <a:srcRect t="12064" r="2" b="12066"/>
          <a:stretch/>
        </p:blipFill>
        <p:spPr>
          <a:xfrm>
            <a:off x="6408994" y="1234386"/>
            <a:ext cx="5453593" cy="41301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2458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885E-140A-F80E-8453-6CF2A85EB99D}"/>
              </a:ext>
            </a:extLst>
          </p:cNvPr>
          <p:cNvSpPr>
            <a:spLocks noGrp="1"/>
          </p:cNvSpPr>
          <p:nvPr>
            <p:ph type="title"/>
          </p:nvPr>
        </p:nvSpPr>
        <p:spPr>
          <a:xfrm>
            <a:off x="137010" y="-1425879"/>
            <a:ext cx="4308585" cy="3642851"/>
          </a:xfrm>
        </p:spPr>
        <p:txBody>
          <a:bodyPr vert="horz" lIns="91440" tIns="45720" rIns="91440" bIns="45720" rtlCol="0" anchor="b">
            <a:normAutofit/>
          </a:bodyPr>
          <a:lstStyle/>
          <a:p>
            <a:pPr algn="ctr"/>
            <a:r>
              <a:rPr lang="en-US" sz="4800" b="1" i="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FLOW</a:t>
            </a:r>
            <a:r>
              <a:rPr lang="en-US" sz="4800" b="1" i="0">
                <a:effectLst>
                  <a:glow rad="38100">
                    <a:schemeClr val="bg1">
                      <a:lumMod val="65000"/>
                      <a:lumOff val="35000"/>
                      <a:alpha val="50000"/>
                    </a:schemeClr>
                  </a:glow>
                  <a:outerShdw blurRad="28575" dist="31750" dir="13200000" algn="tl" rotWithShape="0">
                    <a:srgbClr val="000000">
                      <a:alpha val="25000"/>
                    </a:srgbClr>
                  </a:outerShdw>
                </a:effectLst>
              </a:rPr>
              <a:t> </a:t>
            </a:r>
            <a:r>
              <a:rPr lang="en-US" sz="4800" b="1" i="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CHART</a:t>
            </a:r>
            <a:br>
              <a:rPr lang="en-US" sz="4000" b="0" i="0">
                <a:effectLst>
                  <a:glow rad="38100">
                    <a:schemeClr val="bg1">
                      <a:lumMod val="65000"/>
                      <a:lumOff val="35000"/>
                      <a:alpha val="50000"/>
                    </a:schemeClr>
                  </a:glow>
                  <a:outerShdw blurRad="28575" dist="31750" dir="13200000" algn="tl" rotWithShape="0">
                    <a:srgbClr val="000000">
                      <a:alpha val="25000"/>
                    </a:srgbClr>
                  </a:outerShdw>
                </a:effectLst>
              </a:rPr>
            </a:br>
            <a:endParaRPr lang="en-US" sz="4000" b="0" i="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Picture 4" descr="Diagram&#10;&#10;Description automatically generated">
            <a:extLst>
              <a:ext uri="{FF2B5EF4-FFF2-40B4-BE49-F238E27FC236}">
                <a16:creationId xmlns:a16="http://schemas.microsoft.com/office/drawing/2014/main" id="{9D20B0D0-B710-3A28-5E3C-FBF304E5C585}"/>
              </a:ext>
            </a:extLst>
          </p:cNvPr>
          <p:cNvPicPr>
            <a:picLocks noGrp="1" noChangeAspect="1"/>
          </p:cNvPicPr>
          <p:nvPr>
            <p:ph idx="1"/>
          </p:nvPr>
        </p:nvPicPr>
        <p:blipFill>
          <a:blip r:embed="rId3"/>
          <a:stretch>
            <a:fillRect/>
          </a:stretch>
        </p:blipFill>
        <p:spPr>
          <a:xfrm>
            <a:off x="4060696" y="1914759"/>
            <a:ext cx="6915663" cy="420126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560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histogram&#10;&#10;Description automatically generated">
            <a:extLst>
              <a:ext uri="{FF2B5EF4-FFF2-40B4-BE49-F238E27FC236}">
                <a16:creationId xmlns:a16="http://schemas.microsoft.com/office/drawing/2014/main" id="{A4F6E67A-8D5A-E4E2-DD81-46C4B03C16C0}"/>
              </a:ext>
            </a:extLst>
          </p:cNvPr>
          <p:cNvPicPr>
            <a:picLocks noChangeAspect="1"/>
          </p:cNvPicPr>
          <p:nvPr/>
        </p:nvPicPr>
        <p:blipFill>
          <a:blip r:embed="rId2"/>
          <a:stretch>
            <a:fillRect/>
          </a:stretch>
        </p:blipFill>
        <p:spPr>
          <a:xfrm>
            <a:off x="6464300" y="256656"/>
            <a:ext cx="2946400" cy="2344187"/>
          </a:xfrm>
          <a:prstGeom prst="rect">
            <a:avLst/>
          </a:prstGeom>
        </p:spPr>
      </p:pic>
      <p:pic>
        <p:nvPicPr>
          <p:cNvPr id="6" name="Picture 6" descr="Chart, histogram&#10;&#10;Description automatically generated">
            <a:extLst>
              <a:ext uri="{FF2B5EF4-FFF2-40B4-BE49-F238E27FC236}">
                <a16:creationId xmlns:a16="http://schemas.microsoft.com/office/drawing/2014/main" id="{1962F161-AB35-3AB6-B674-97EE4D7A87DC}"/>
              </a:ext>
            </a:extLst>
          </p:cNvPr>
          <p:cNvPicPr>
            <a:picLocks noChangeAspect="1"/>
          </p:cNvPicPr>
          <p:nvPr/>
        </p:nvPicPr>
        <p:blipFill>
          <a:blip r:embed="rId3"/>
          <a:stretch>
            <a:fillRect/>
          </a:stretch>
        </p:blipFill>
        <p:spPr>
          <a:xfrm>
            <a:off x="9080500" y="2199756"/>
            <a:ext cx="2946400" cy="2344187"/>
          </a:xfrm>
          <a:prstGeom prst="rect">
            <a:avLst/>
          </a:prstGeom>
        </p:spPr>
      </p:pic>
      <p:pic>
        <p:nvPicPr>
          <p:cNvPr id="7" name="Picture 7" descr="Chart, histogram&#10;&#10;Description automatically generated">
            <a:extLst>
              <a:ext uri="{FF2B5EF4-FFF2-40B4-BE49-F238E27FC236}">
                <a16:creationId xmlns:a16="http://schemas.microsoft.com/office/drawing/2014/main" id="{7E35020B-6640-899B-E9F3-BCB7963A4A1E}"/>
              </a:ext>
            </a:extLst>
          </p:cNvPr>
          <p:cNvPicPr>
            <a:picLocks noChangeAspect="1"/>
          </p:cNvPicPr>
          <p:nvPr/>
        </p:nvPicPr>
        <p:blipFill>
          <a:blip r:embed="rId4"/>
          <a:stretch>
            <a:fillRect/>
          </a:stretch>
        </p:blipFill>
        <p:spPr>
          <a:xfrm>
            <a:off x="6578600" y="4255129"/>
            <a:ext cx="2946400" cy="2424443"/>
          </a:xfrm>
          <a:prstGeom prst="rect">
            <a:avLst/>
          </a:prstGeom>
        </p:spPr>
      </p:pic>
      <p:pic>
        <p:nvPicPr>
          <p:cNvPr id="19" name="Picture 19" descr="A picture containing text, door&#10;&#10;Description automatically generated">
            <a:extLst>
              <a:ext uri="{FF2B5EF4-FFF2-40B4-BE49-F238E27FC236}">
                <a16:creationId xmlns:a16="http://schemas.microsoft.com/office/drawing/2014/main" id="{9E15B254-5B0C-F1BC-46F1-74DECF075DBB}"/>
              </a:ext>
            </a:extLst>
          </p:cNvPr>
          <p:cNvPicPr>
            <a:picLocks noGrp="1" noChangeAspect="1"/>
          </p:cNvPicPr>
          <p:nvPr>
            <p:ph idx="1"/>
          </p:nvPr>
        </p:nvPicPr>
        <p:blipFill>
          <a:blip r:embed="rId5"/>
          <a:stretch>
            <a:fillRect/>
          </a:stretch>
        </p:blipFill>
        <p:spPr>
          <a:xfrm>
            <a:off x="294155" y="1435099"/>
            <a:ext cx="5872814" cy="4241801"/>
          </a:xfrm>
        </p:spPr>
      </p:pic>
      <p:sp>
        <p:nvSpPr>
          <p:cNvPr id="8" name="TextBox 1">
            <a:extLst>
              <a:ext uri="{FF2B5EF4-FFF2-40B4-BE49-F238E27FC236}">
                <a16:creationId xmlns:a16="http://schemas.microsoft.com/office/drawing/2014/main" id="{FFE02CC3-1C83-9A22-475A-BAA72855B8E8}"/>
              </a:ext>
            </a:extLst>
          </p:cNvPr>
          <p:cNvSpPr txBox="1"/>
          <p:nvPr/>
        </p:nvSpPr>
        <p:spPr>
          <a:xfrm>
            <a:off x="410231" y="342486"/>
            <a:ext cx="4660500"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Times New Roman"/>
                <a:cs typeface="Times New Roman"/>
              </a:rPr>
              <a:t>OUTLIER DETECTION AND REMOVAL:</a:t>
            </a:r>
          </a:p>
        </p:txBody>
      </p:sp>
    </p:spTree>
    <p:extLst>
      <p:ext uri="{BB962C8B-B14F-4D97-AF65-F5344CB8AC3E}">
        <p14:creationId xmlns:p14="http://schemas.microsoft.com/office/powerpoint/2010/main" val="2574054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Mesh</vt:lpstr>
      <vt:lpstr>SALES PREDICTION</vt:lpstr>
      <vt:lpstr>GROUP MEMBERS </vt:lpstr>
      <vt:lpstr>OBJECTIVE</vt:lpstr>
      <vt:lpstr>INTRODUCTION</vt:lpstr>
      <vt:lpstr>RELATED WORK </vt:lpstr>
      <vt:lpstr>MOTIVATION</vt:lpstr>
      <vt:lpstr>METHODOLOGY</vt:lpstr>
      <vt:lpstr>FLOW CHART </vt:lpstr>
      <vt:lpstr>PowerPoint Presentation</vt:lpstr>
      <vt:lpstr>PowerPoint Presentation</vt:lpstr>
      <vt:lpstr>Machine Learning MODEL </vt:lpstr>
      <vt:lpstr>AUC - ROC curve for Training and Test score</vt:lpstr>
      <vt:lpstr>PowerPoint Presentation</vt:lpstr>
      <vt:lpstr>PowerPoint Presentation</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2022-08-03T10:09:11Z</dcterms:created>
  <dcterms:modified xsi:type="dcterms:W3CDTF">2022-08-03T18:35:38Z</dcterms:modified>
</cp:coreProperties>
</file>